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sldIdLst>
    <p:sldId id="319" r:id="rId2"/>
    <p:sldId id="257" r:id="rId3"/>
    <p:sldId id="311" r:id="rId4"/>
    <p:sldId id="312" r:id="rId5"/>
    <p:sldId id="313" r:id="rId6"/>
    <p:sldId id="316" r:id="rId7"/>
    <p:sldId id="305" r:id="rId8"/>
    <p:sldId id="315" r:id="rId9"/>
    <p:sldId id="317" r:id="rId10"/>
    <p:sldId id="318" r:id="rId11"/>
    <p:sldId id="297" r:id="rId12"/>
    <p:sldId id="306" r:id="rId13"/>
    <p:sldId id="275" r:id="rId14"/>
    <p:sldId id="270" r:id="rId15"/>
    <p:sldId id="273" r:id="rId16"/>
    <p:sldId id="271" r:id="rId17"/>
    <p:sldId id="294" r:id="rId18"/>
    <p:sldId id="300" r:id="rId19"/>
    <p:sldId id="308" r:id="rId20"/>
    <p:sldId id="277" r:id="rId21"/>
    <p:sldId id="290" r:id="rId22"/>
    <p:sldId id="296" r:id="rId23"/>
    <p:sldId id="298" r:id="rId24"/>
    <p:sldId id="307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7" autoAdjust="0"/>
    <p:restoredTop sz="77832" autoAdjust="0"/>
  </p:normalViewPr>
  <p:slideViewPr>
    <p:cSldViewPr snapToGrid="0" snapToObjects="1">
      <p:cViewPr>
        <p:scale>
          <a:sx n="125" d="100"/>
          <a:sy n="125" d="100"/>
        </p:scale>
        <p:origin x="-39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6226D-06B1-614B-9D8C-2B5BE9B63E76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1E1D4BB-8B97-174A-B775-A2C8DB80164C}">
      <dgm:prSet phldrT="[文本]"/>
      <dgm:spPr/>
      <dgm:t>
        <a:bodyPr/>
        <a:lstStyle/>
        <a:p>
          <a:r>
            <a:rPr lang="en-US" altLang="zh-CN" b="1" dirty="0" err="1" smtClean="0"/>
            <a:t>Bochspwn</a:t>
          </a:r>
          <a:endParaRPr lang="zh-CN" altLang="en-US" b="1" dirty="0" smtClean="0"/>
        </a:p>
        <a:p>
          <a:r>
            <a:rPr lang="en-US" altLang="zh-CN" b="1" dirty="0" smtClean="0"/>
            <a:t>Weakness</a:t>
          </a:r>
          <a:endParaRPr lang="zh-CN" altLang="en-US" b="1" dirty="0"/>
        </a:p>
      </dgm:t>
    </dgm:pt>
    <dgm:pt modelId="{95380475-0244-0444-BBAE-7F46C9728CD7}" type="parTrans" cxnId="{578994A9-6DAF-E541-A9C9-13EA235A7DAB}">
      <dgm:prSet/>
      <dgm:spPr/>
      <dgm:t>
        <a:bodyPr/>
        <a:lstStyle/>
        <a:p>
          <a:endParaRPr lang="zh-CN" altLang="en-US"/>
        </a:p>
      </dgm:t>
    </dgm:pt>
    <dgm:pt modelId="{C90AE9BF-D6D4-C74B-B6A2-5F6910CD5052}" type="sibTrans" cxnId="{578994A9-6DAF-E541-A9C9-13EA235A7DAB}">
      <dgm:prSet/>
      <dgm:spPr/>
      <dgm:t>
        <a:bodyPr/>
        <a:lstStyle/>
        <a:p>
          <a:endParaRPr lang="zh-CN" altLang="en-US"/>
        </a:p>
      </dgm:t>
    </dgm:pt>
    <dgm:pt modelId="{8C66307A-6778-4E47-823A-D9CD81399DF9}">
      <dgm:prSet phldrT="[文本]"/>
      <dgm:spPr/>
      <dgm:t>
        <a:bodyPr/>
        <a:lstStyle/>
        <a:p>
          <a:pPr rtl="0"/>
          <a:r>
            <a:rPr lang="en-US" altLang="zh-CN" dirty="0" smtClean="0"/>
            <a:t>Is dynamic, slow and limited code</a:t>
          </a:r>
          <a:r>
            <a:rPr lang="zh-CN" altLang="en-US" dirty="0" smtClean="0"/>
            <a:t> </a:t>
          </a:r>
          <a:r>
            <a:rPr lang="en-US" altLang="zh-CN" dirty="0" smtClean="0"/>
            <a:t>coverage</a:t>
          </a:r>
          <a:r>
            <a:rPr kumimoji="1" lang="en-US" altLang="zh-CN" b="0" dirty="0" smtClean="0"/>
            <a:t>.</a:t>
          </a:r>
          <a:endParaRPr lang="zh-CN" altLang="en-US" b="0" dirty="0"/>
        </a:p>
      </dgm:t>
    </dgm:pt>
    <dgm:pt modelId="{61E24652-216A-6C4A-BCD9-AA4DD20B55D0}" type="parTrans" cxnId="{76856BC2-21A9-9740-8597-70018DD60200}">
      <dgm:prSet/>
      <dgm:spPr/>
      <dgm:t>
        <a:bodyPr/>
        <a:lstStyle/>
        <a:p>
          <a:endParaRPr lang="zh-CN" altLang="en-US"/>
        </a:p>
      </dgm:t>
    </dgm:pt>
    <dgm:pt modelId="{6E0CB319-DD9F-C04F-84AD-F2817ABC40A9}" type="sibTrans" cxnId="{76856BC2-21A9-9740-8597-70018DD60200}">
      <dgm:prSet/>
      <dgm:spPr/>
      <dgm:t>
        <a:bodyPr/>
        <a:lstStyle/>
        <a:p>
          <a:endParaRPr lang="zh-CN" altLang="en-US"/>
        </a:p>
      </dgm:t>
    </dgm:pt>
    <dgm:pt modelId="{ABEEF47A-BD6F-784A-AA6C-BB8054FA40EE}">
      <dgm:prSet phldrT="[文本]"/>
      <dgm:spPr/>
      <dgm:t>
        <a:bodyPr/>
        <a:lstStyle/>
        <a:p>
          <a:pPr rtl="0"/>
          <a:r>
            <a:rPr kumimoji="1" lang="en-US" altLang="zh-CN" b="0" dirty="0" smtClean="0"/>
            <a:t>Did not show why double fetches</a:t>
          </a:r>
          <a:r>
            <a:rPr kumimoji="1" lang="zh-CN" altLang="en-US" b="0" dirty="0" smtClean="0"/>
            <a:t> </a:t>
          </a:r>
          <a:r>
            <a:rPr kumimoji="1" lang="en-US" altLang="zh-CN" b="0" dirty="0" smtClean="0"/>
            <a:t>happen.</a:t>
          </a:r>
          <a:endParaRPr lang="zh-CN" altLang="en-US" b="0" dirty="0"/>
        </a:p>
      </dgm:t>
    </dgm:pt>
    <dgm:pt modelId="{0F205F0C-C0CF-794F-8CA8-B7FD368FE9F3}" type="parTrans" cxnId="{309E0FFE-23D3-B84D-A557-0825F8BFB854}">
      <dgm:prSet/>
      <dgm:spPr/>
      <dgm:t>
        <a:bodyPr/>
        <a:lstStyle/>
        <a:p>
          <a:endParaRPr lang="zh-CN" altLang="en-US"/>
        </a:p>
      </dgm:t>
    </dgm:pt>
    <dgm:pt modelId="{D8BC5A3B-1385-1D44-808C-FCEB198E1571}" type="sibTrans" cxnId="{309E0FFE-23D3-B84D-A557-0825F8BFB854}">
      <dgm:prSet/>
      <dgm:spPr/>
      <dgm:t>
        <a:bodyPr/>
        <a:lstStyle/>
        <a:p>
          <a:endParaRPr lang="zh-CN" altLang="en-US"/>
        </a:p>
      </dgm:t>
    </dgm:pt>
    <dgm:pt modelId="{D1E5AE5E-1051-BE48-85BA-65B7B31F5931}">
      <dgm:prSet phldrT="[文本]"/>
      <dgm:spPr/>
      <dgm:t>
        <a:bodyPr/>
        <a:lstStyle/>
        <a:p>
          <a:pPr rtl="0"/>
          <a:r>
            <a:rPr kumimoji="1" lang="en-US" altLang="zh-CN" b="0" dirty="0" smtClean="0"/>
            <a:t>Only</a:t>
          </a:r>
          <a:r>
            <a:rPr kumimoji="1" lang="zh-CN" altLang="en-US" b="0" dirty="0" smtClean="0"/>
            <a:t> </a:t>
          </a:r>
          <a:r>
            <a:rPr kumimoji="1" lang="en-US" altLang="zh-CN" b="0" dirty="0" smtClean="0"/>
            <a:t>workable</a:t>
          </a:r>
          <a:r>
            <a:rPr kumimoji="1" lang="zh-CN" altLang="en-US" b="0" dirty="0" smtClean="0"/>
            <a:t> </a:t>
          </a:r>
          <a:r>
            <a:rPr kumimoji="1" lang="en-US" altLang="zh-CN" b="0" dirty="0" smtClean="0"/>
            <a:t>for</a:t>
          </a:r>
          <a:r>
            <a:rPr kumimoji="1" lang="zh-CN" altLang="en-US" b="0" dirty="0" smtClean="0"/>
            <a:t> </a:t>
          </a:r>
          <a:r>
            <a:rPr kumimoji="1" lang="en-US" altLang="zh-CN" b="0" dirty="0" smtClean="0"/>
            <a:t>Windows.</a:t>
          </a:r>
          <a:endParaRPr lang="zh-CN" altLang="en-US" b="0" dirty="0"/>
        </a:p>
      </dgm:t>
    </dgm:pt>
    <dgm:pt modelId="{B532E1CC-47C6-3B46-B8CA-874071731F85}" type="parTrans" cxnId="{37550D57-A59C-C542-A3F4-EC2638C368EC}">
      <dgm:prSet/>
      <dgm:spPr/>
      <dgm:t>
        <a:bodyPr/>
        <a:lstStyle/>
        <a:p>
          <a:endParaRPr lang="zh-CN" altLang="en-US"/>
        </a:p>
      </dgm:t>
    </dgm:pt>
    <dgm:pt modelId="{89767CE4-8653-1149-A628-32C429F45A1F}" type="sibTrans" cxnId="{37550D57-A59C-C542-A3F4-EC2638C368EC}">
      <dgm:prSet/>
      <dgm:spPr/>
      <dgm:t>
        <a:bodyPr/>
        <a:lstStyle/>
        <a:p>
          <a:endParaRPr lang="zh-CN" altLang="en-US"/>
        </a:p>
      </dgm:t>
    </dgm:pt>
    <dgm:pt modelId="{5C93FAE7-0095-B142-A0F8-F60A111E5073}">
      <dgm:prSet phldrT="[文本]"/>
      <dgm:spPr/>
      <dgm:t>
        <a:bodyPr/>
        <a:lstStyle/>
        <a:p>
          <a:pPr rtl="0"/>
          <a:r>
            <a:rPr kumimoji="1" lang="en-US" altLang="zh-CN" b="0" dirty="0" smtClean="0"/>
            <a:t>Cannot analyze driver code without hardware.</a:t>
          </a:r>
          <a:endParaRPr lang="zh-CN" altLang="en-US" b="0" dirty="0"/>
        </a:p>
      </dgm:t>
    </dgm:pt>
    <dgm:pt modelId="{80D45DB7-1710-8842-8AB4-50E3A4BEDB3D}" type="parTrans" cxnId="{700A058C-10A5-6644-B66E-B95243E52CE7}">
      <dgm:prSet/>
      <dgm:spPr/>
      <dgm:t>
        <a:bodyPr/>
        <a:lstStyle/>
        <a:p>
          <a:endParaRPr lang="zh-CN" altLang="en-US"/>
        </a:p>
      </dgm:t>
    </dgm:pt>
    <dgm:pt modelId="{FF059B13-C09D-E54E-9524-0AC007FBA0FC}" type="sibTrans" cxnId="{700A058C-10A5-6644-B66E-B95243E52CE7}">
      <dgm:prSet/>
      <dgm:spPr/>
      <dgm:t>
        <a:bodyPr/>
        <a:lstStyle/>
        <a:p>
          <a:endParaRPr lang="zh-CN" altLang="en-US"/>
        </a:p>
      </dgm:t>
    </dgm:pt>
    <dgm:pt modelId="{B6344738-D60F-9C4F-BBFD-9ED87DFA69DC}" type="pres">
      <dgm:prSet presAssocID="{BD66226D-06B1-614B-9D8C-2B5BE9B63E7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2690BD60-1786-5F4E-82E7-D65252C07EE5}" type="pres">
      <dgm:prSet presAssocID="{B1E1D4BB-8B97-174A-B775-A2C8DB80164C}" presName="thickLine" presStyleLbl="alignNode1" presStyleIdx="0" presStyleCnt="1" custLinFactNeighborY="0"/>
      <dgm:spPr/>
    </dgm:pt>
    <dgm:pt modelId="{39A2EB75-5D33-BB44-930B-FB565C52283A}" type="pres">
      <dgm:prSet presAssocID="{B1E1D4BB-8B97-174A-B775-A2C8DB80164C}" presName="horz1" presStyleCnt="0"/>
      <dgm:spPr/>
    </dgm:pt>
    <dgm:pt modelId="{F8CFB992-EDCF-2347-B575-1B8F13BD8D94}" type="pres">
      <dgm:prSet presAssocID="{B1E1D4BB-8B97-174A-B775-A2C8DB80164C}" presName="tx1" presStyleLbl="revTx" presStyleIdx="0" presStyleCnt="5"/>
      <dgm:spPr/>
      <dgm:t>
        <a:bodyPr/>
        <a:lstStyle/>
        <a:p>
          <a:endParaRPr lang="zh-CN" altLang="en-US"/>
        </a:p>
      </dgm:t>
    </dgm:pt>
    <dgm:pt modelId="{DE9EEA66-A8E7-E84C-A1E7-88C9184EBDE6}" type="pres">
      <dgm:prSet presAssocID="{B1E1D4BB-8B97-174A-B775-A2C8DB80164C}" presName="vert1" presStyleCnt="0"/>
      <dgm:spPr/>
    </dgm:pt>
    <dgm:pt modelId="{08D08768-685B-3E49-9E91-4A95BFAD97AF}" type="pres">
      <dgm:prSet presAssocID="{8C66307A-6778-4E47-823A-D9CD81399DF9}" presName="vertSpace2a" presStyleCnt="0"/>
      <dgm:spPr/>
    </dgm:pt>
    <dgm:pt modelId="{B9132218-9F1F-9847-BCD2-4CA89D85C968}" type="pres">
      <dgm:prSet presAssocID="{8C66307A-6778-4E47-823A-D9CD81399DF9}" presName="horz2" presStyleCnt="0"/>
      <dgm:spPr/>
    </dgm:pt>
    <dgm:pt modelId="{C153FE96-D854-7341-8EC8-3150E6DC6FA7}" type="pres">
      <dgm:prSet presAssocID="{8C66307A-6778-4E47-823A-D9CD81399DF9}" presName="horzSpace2" presStyleCnt="0"/>
      <dgm:spPr/>
    </dgm:pt>
    <dgm:pt modelId="{20FBBDFE-4D9A-0E40-9155-1AAB5E70F669}" type="pres">
      <dgm:prSet presAssocID="{8C66307A-6778-4E47-823A-D9CD81399DF9}" presName="tx2" presStyleLbl="revTx" presStyleIdx="1" presStyleCnt="5"/>
      <dgm:spPr/>
      <dgm:t>
        <a:bodyPr/>
        <a:lstStyle/>
        <a:p>
          <a:endParaRPr lang="zh-CN" altLang="en-US"/>
        </a:p>
      </dgm:t>
    </dgm:pt>
    <dgm:pt modelId="{9EB8DF0F-8A15-1247-B9FD-8287C3D0E2F5}" type="pres">
      <dgm:prSet presAssocID="{8C66307A-6778-4E47-823A-D9CD81399DF9}" presName="vert2" presStyleCnt="0"/>
      <dgm:spPr/>
    </dgm:pt>
    <dgm:pt modelId="{722A29FB-5A12-1443-A533-9FBAB22B6C8A}" type="pres">
      <dgm:prSet presAssocID="{8C66307A-6778-4E47-823A-D9CD81399DF9}" presName="thinLine2b" presStyleLbl="callout" presStyleIdx="0" presStyleCnt="4"/>
      <dgm:spPr/>
    </dgm:pt>
    <dgm:pt modelId="{424545A9-CF44-A644-8B7D-90BD8B5AABAE}" type="pres">
      <dgm:prSet presAssocID="{8C66307A-6778-4E47-823A-D9CD81399DF9}" presName="vertSpace2b" presStyleCnt="0"/>
      <dgm:spPr/>
    </dgm:pt>
    <dgm:pt modelId="{62E773AB-8ED1-7C43-B71C-A9B84A58847D}" type="pres">
      <dgm:prSet presAssocID="{ABEEF47A-BD6F-784A-AA6C-BB8054FA40EE}" presName="horz2" presStyleCnt="0"/>
      <dgm:spPr/>
    </dgm:pt>
    <dgm:pt modelId="{C06AC998-1179-A54B-BB0C-E0365DC4818E}" type="pres">
      <dgm:prSet presAssocID="{ABEEF47A-BD6F-784A-AA6C-BB8054FA40EE}" presName="horzSpace2" presStyleCnt="0"/>
      <dgm:spPr/>
    </dgm:pt>
    <dgm:pt modelId="{C238D5DE-AC2F-EF47-A42C-A6B00D4A7456}" type="pres">
      <dgm:prSet presAssocID="{ABEEF47A-BD6F-784A-AA6C-BB8054FA40EE}" presName="tx2" presStyleLbl="revTx" presStyleIdx="2" presStyleCnt="5"/>
      <dgm:spPr/>
      <dgm:t>
        <a:bodyPr/>
        <a:lstStyle/>
        <a:p>
          <a:endParaRPr lang="zh-CN" altLang="en-US"/>
        </a:p>
      </dgm:t>
    </dgm:pt>
    <dgm:pt modelId="{6EF77B84-3AE4-A84B-89B3-FF659E3BFD1B}" type="pres">
      <dgm:prSet presAssocID="{ABEEF47A-BD6F-784A-AA6C-BB8054FA40EE}" presName="vert2" presStyleCnt="0"/>
      <dgm:spPr/>
    </dgm:pt>
    <dgm:pt modelId="{B1337E15-AFEF-8647-9A8F-3522F9FA88E9}" type="pres">
      <dgm:prSet presAssocID="{ABEEF47A-BD6F-784A-AA6C-BB8054FA40EE}" presName="thinLine2b" presStyleLbl="callout" presStyleIdx="1" presStyleCnt="4"/>
      <dgm:spPr/>
    </dgm:pt>
    <dgm:pt modelId="{3F5D2A8B-2259-D144-AD73-DA8EEC616439}" type="pres">
      <dgm:prSet presAssocID="{ABEEF47A-BD6F-784A-AA6C-BB8054FA40EE}" presName="vertSpace2b" presStyleCnt="0"/>
      <dgm:spPr/>
    </dgm:pt>
    <dgm:pt modelId="{D0322755-B5BF-F049-855A-5F6E2D516E49}" type="pres">
      <dgm:prSet presAssocID="{D1E5AE5E-1051-BE48-85BA-65B7B31F5931}" presName="horz2" presStyleCnt="0"/>
      <dgm:spPr/>
    </dgm:pt>
    <dgm:pt modelId="{6175C088-A73A-E649-A7B0-0F0AAAE48CE6}" type="pres">
      <dgm:prSet presAssocID="{D1E5AE5E-1051-BE48-85BA-65B7B31F5931}" presName="horzSpace2" presStyleCnt="0"/>
      <dgm:spPr/>
    </dgm:pt>
    <dgm:pt modelId="{5D1AD70E-4E42-EE4B-96EC-A2489BD21938}" type="pres">
      <dgm:prSet presAssocID="{D1E5AE5E-1051-BE48-85BA-65B7B31F5931}" presName="tx2" presStyleLbl="revTx" presStyleIdx="3" presStyleCnt="5"/>
      <dgm:spPr/>
      <dgm:t>
        <a:bodyPr/>
        <a:lstStyle/>
        <a:p>
          <a:endParaRPr lang="zh-CN" altLang="en-US"/>
        </a:p>
      </dgm:t>
    </dgm:pt>
    <dgm:pt modelId="{8FF1FD9F-14BB-AD4D-B334-6CB647EC9856}" type="pres">
      <dgm:prSet presAssocID="{D1E5AE5E-1051-BE48-85BA-65B7B31F5931}" presName="vert2" presStyleCnt="0"/>
      <dgm:spPr/>
    </dgm:pt>
    <dgm:pt modelId="{FCFAA588-5441-7444-893A-E032CCE86674}" type="pres">
      <dgm:prSet presAssocID="{D1E5AE5E-1051-BE48-85BA-65B7B31F5931}" presName="thinLine2b" presStyleLbl="callout" presStyleIdx="2" presStyleCnt="4"/>
      <dgm:spPr/>
    </dgm:pt>
    <dgm:pt modelId="{D7FBA7F4-C430-FE4E-905F-ACC384B02B50}" type="pres">
      <dgm:prSet presAssocID="{D1E5AE5E-1051-BE48-85BA-65B7B31F5931}" presName="vertSpace2b" presStyleCnt="0"/>
      <dgm:spPr/>
    </dgm:pt>
    <dgm:pt modelId="{C438839E-CFBC-D848-A2DF-77593A090360}" type="pres">
      <dgm:prSet presAssocID="{5C93FAE7-0095-B142-A0F8-F60A111E5073}" presName="horz2" presStyleCnt="0"/>
      <dgm:spPr/>
    </dgm:pt>
    <dgm:pt modelId="{E9CA7D16-32FF-F242-BD96-79FDE8A43FF0}" type="pres">
      <dgm:prSet presAssocID="{5C93FAE7-0095-B142-A0F8-F60A111E5073}" presName="horzSpace2" presStyleCnt="0"/>
      <dgm:spPr/>
    </dgm:pt>
    <dgm:pt modelId="{E827FE10-C74C-4D41-946C-71346B90EFFA}" type="pres">
      <dgm:prSet presAssocID="{5C93FAE7-0095-B142-A0F8-F60A111E5073}" presName="tx2" presStyleLbl="revTx" presStyleIdx="4" presStyleCnt="5"/>
      <dgm:spPr/>
      <dgm:t>
        <a:bodyPr/>
        <a:lstStyle/>
        <a:p>
          <a:endParaRPr lang="zh-CN" altLang="en-US"/>
        </a:p>
      </dgm:t>
    </dgm:pt>
    <dgm:pt modelId="{2F26E41C-FF41-3843-B36F-F5B8122ED41F}" type="pres">
      <dgm:prSet presAssocID="{5C93FAE7-0095-B142-A0F8-F60A111E5073}" presName="vert2" presStyleCnt="0"/>
      <dgm:spPr/>
    </dgm:pt>
    <dgm:pt modelId="{5957DA74-33DB-A84A-BF10-B28EE77B77B1}" type="pres">
      <dgm:prSet presAssocID="{5C93FAE7-0095-B142-A0F8-F60A111E5073}" presName="thinLine2b" presStyleLbl="callout" presStyleIdx="3" presStyleCnt="4"/>
      <dgm:spPr/>
    </dgm:pt>
    <dgm:pt modelId="{AFE9434A-5790-454F-A0CE-86BAA78AD474}" type="pres">
      <dgm:prSet presAssocID="{5C93FAE7-0095-B142-A0F8-F60A111E5073}" presName="vertSpace2b" presStyleCnt="0"/>
      <dgm:spPr/>
    </dgm:pt>
  </dgm:ptLst>
  <dgm:cxnLst>
    <dgm:cxn modelId="{37550D57-A59C-C542-A3F4-EC2638C368EC}" srcId="{B1E1D4BB-8B97-174A-B775-A2C8DB80164C}" destId="{D1E5AE5E-1051-BE48-85BA-65B7B31F5931}" srcOrd="2" destOrd="0" parTransId="{B532E1CC-47C6-3B46-B8CA-874071731F85}" sibTransId="{89767CE4-8653-1149-A628-32C429F45A1F}"/>
    <dgm:cxn modelId="{700A058C-10A5-6644-B66E-B95243E52CE7}" srcId="{B1E1D4BB-8B97-174A-B775-A2C8DB80164C}" destId="{5C93FAE7-0095-B142-A0F8-F60A111E5073}" srcOrd="3" destOrd="0" parTransId="{80D45DB7-1710-8842-8AB4-50E3A4BEDB3D}" sibTransId="{FF059B13-C09D-E54E-9524-0AC007FBA0FC}"/>
    <dgm:cxn modelId="{D5BA18C4-6B7F-7347-B280-58233101A3B8}" type="presOf" srcId="{8C66307A-6778-4E47-823A-D9CD81399DF9}" destId="{20FBBDFE-4D9A-0E40-9155-1AAB5E70F669}" srcOrd="0" destOrd="0" presId="urn:microsoft.com/office/officeart/2008/layout/LinedList"/>
    <dgm:cxn modelId="{C6DEA1FD-537D-1C4D-AA18-8C718E9AE998}" type="presOf" srcId="{BD66226D-06B1-614B-9D8C-2B5BE9B63E76}" destId="{B6344738-D60F-9C4F-BBFD-9ED87DFA69DC}" srcOrd="0" destOrd="0" presId="urn:microsoft.com/office/officeart/2008/layout/LinedList"/>
    <dgm:cxn modelId="{DC6CB248-25B4-8C42-8432-D03836F2582E}" type="presOf" srcId="{B1E1D4BB-8B97-174A-B775-A2C8DB80164C}" destId="{F8CFB992-EDCF-2347-B575-1B8F13BD8D94}" srcOrd="0" destOrd="0" presId="urn:microsoft.com/office/officeart/2008/layout/LinedList"/>
    <dgm:cxn modelId="{BFDD314E-B611-C448-9C33-1B3D56FFEED1}" type="presOf" srcId="{D1E5AE5E-1051-BE48-85BA-65B7B31F5931}" destId="{5D1AD70E-4E42-EE4B-96EC-A2489BD21938}" srcOrd="0" destOrd="0" presId="urn:microsoft.com/office/officeart/2008/layout/LinedList"/>
    <dgm:cxn modelId="{98E38930-D1BE-AA46-8315-CC618A4D0DC5}" type="presOf" srcId="{ABEEF47A-BD6F-784A-AA6C-BB8054FA40EE}" destId="{C238D5DE-AC2F-EF47-A42C-A6B00D4A7456}" srcOrd="0" destOrd="0" presId="urn:microsoft.com/office/officeart/2008/layout/LinedList"/>
    <dgm:cxn modelId="{578994A9-6DAF-E541-A9C9-13EA235A7DAB}" srcId="{BD66226D-06B1-614B-9D8C-2B5BE9B63E76}" destId="{B1E1D4BB-8B97-174A-B775-A2C8DB80164C}" srcOrd="0" destOrd="0" parTransId="{95380475-0244-0444-BBAE-7F46C9728CD7}" sibTransId="{C90AE9BF-D6D4-C74B-B6A2-5F6910CD5052}"/>
    <dgm:cxn modelId="{DFB5DCC2-12FC-A843-9EA5-EF4667C13425}" type="presOf" srcId="{5C93FAE7-0095-B142-A0F8-F60A111E5073}" destId="{E827FE10-C74C-4D41-946C-71346B90EFFA}" srcOrd="0" destOrd="0" presId="urn:microsoft.com/office/officeart/2008/layout/LinedList"/>
    <dgm:cxn modelId="{76856BC2-21A9-9740-8597-70018DD60200}" srcId="{B1E1D4BB-8B97-174A-B775-A2C8DB80164C}" destId="{8C66307A-6778-4E47-823A-D9CD81399DF9}" srcOrd="0" destOrd="0" parTransId="{61E24652-216A-6C4A-BCD9-AA4DD20B55D0}" sibTransId="{6E0CB319-DD9F-C04F-84AD-F2817ABC40A9}"/>
    <dgm:cxn modelId="{309E0FFE-23D3-B84D-A557-0825F8BFB854}" srcId="{B1E1D4BB-8B97-174A-B775-A2C8DB80164C}" destId="{ABEEF47A-BD6F-784A-AA6C-BB8054FA40EE}" srcOrd="1" destOrd="0" parTransId="{0F205F0C-C0CF-794F-8CA8-B7FD368FE9F3}" sibTransId="{D8BC5A3B-1385-1D44-808C-FCEB198E1571}"/>
    <dgm:cxn modelId="{1E02EEA6-8163-E14A-BC8C-04C7CF7492DE}" type="presParOf" srcId="{B6344738-D60F-9C4F-BBFD-9ED87DFA69DC}" destId="{2690BD60-1786-5F4E-82E7-D65252C07EE5}" srcOrd="0" destOrd="0" presId="urn:microsoft.com/office/officeart/2008/layout/LinedList"/>
    <dgm:cxn modelId="{C05AC3A6-05FB-804B-B7FF-CAA36035D445}" type="presParOf" srcId="{B6344738-D60F-9C4F-BBFD-9ED87DFA69DC}" destId="{39A2EB75-5D33-BB44-930B-FB565C52283A}" srcOrd="1" destOrd="0" presId="urn:microsoft.com/office/officeart/2008/layout/LinedList"/>
    <dgm:cxn modelId="{C40E986D-1EC3-BB40-996E-EFBB1AA6AD30}" type="presParOf" srcId="{39A2EB75-5D33-BB44-930B-FB565C52283A}" destId="{F8CFB992-EDCF-2347-B575-1B8F13BD8D94}" srcOrd="0" destOrd="0" presId="urn:microsoft.com/office/officeart/2008/layout/LinedList"/>
    <dgm:cxn modelId="{6230D432-E498-9348-97A2-90879F7F524B}" type="presParOf" srcId="{39A2EB75-5D33-BB44-930B-FB565C52283A}" destId="{DE9EEA66-A8E7-E84C-A1E7-88C9184EBDE6}" srcOrd="1" destOrd="0" presId="urn:microsoft.com/office/officeart/2008/layout/LinedList"/>
    <dgm:cxn modelId="{2B3F2290-5982-D142-81C0-36FE6A97E0FE}" type="presParOf" srcId="{DE9EEA66-A8E7-E84C-A1E7-88C9184EBDE6}" destId="{08D08768-685B-3E49-9E91-4A95BFAD97AF}" srcOrd="0" destOrd="0" presId="urn:microsoft.com/office/officeart/2008/layout/LinedList"/>
    <dgm:cxn modelId="{50747157-1A41-7644-83FC-51BF90F94AE7}" type="presParOf" srcId="{DE9EEA66-A8E7-E84C-A1E7-88C9184EBDE6}" destId="{B9132218-9F1F-9847-BCD2-4CA89D85C968}" srcOrd="1" destOrd="0" presId="urn:microsoft.com/office/officeart/2008/layout/LinedList"/>
    <dgm:cxn modelId="{16883EFC-A722-B04A-BFA4-3B87A926CF7C}" type="presParOf" srcId="{B9132218-9F1F-9847-BCD2-4CA89D85C968}" destId="{C153FE96-D854-7341-8EC8-3150E6DC6FA7}" srcOrd="0" destOrd="0" presId="urn:microsoft.com/office/officeart/2008/layout/LinedList"/>
    <dgm:cxn modelId="{59008B88-91BD-E44C-9750-040B0B03AE5D}" type="presParOf" srcId="{B9132218-9F1F-9847-BCD2-4CA89D85C968}" destId="{20FBBDFE-4D9A-0E40-9155-1AAB5E70F669}" srcOrd="1" destOrd="0" presId="urn:microsoft.com/office/officeart/2008/layout/LinedList"/>
    <dgm:cxn modelId="{A56C95A8-589D-754D-9285-04CF3CC5EE02}" type="presParOf" srcId="{B9132218-9F1F-9847-BCD2-4CA89D85C968}" destId="{9EB8DF0F-8A15-1247-B9FD-8287C3D0E2F5}" srcOrd="2" destOrd="0" presId="urn:microsoft.com/office/officeart/2008/layout/LinedList"/>
    <dgm:cxn modelId="{6E95ACB4-F680-E744-B905-40F779E588F9}" type="presParOf" srcId="{DE9EEA66-A8E7-E84C-A1E7-88C9184EBDE6}" destId="{722A29FB-5A12-1443-A533-9FBAB22B6C8A}" srcOrd="2" destOrd="0" presId="urn:microsoft.com/office/officeart/2008/layout/LinedList"/>
    <dgm:cxn modelId="{BE8636FE-B4F3-5F41-B246-B51171408337}" type="presParOf" srcId="{DE9EEA66-A8E7-E84C-A1E7-88C9184EBDE6}" destId="{424545A9-CF44-A644-8B7D-90BD8B5AABAE}" srcOrd="3" destOrd="0" presId="urn:microsoft.com/office/officeart/2008/layout/LinedList"/>
    <dgm:cxn modelId="{C284F488-2204-C546-8FB9-1A5413A72C83}" type="presParOf" srcId="{DE9EEA66-A8E7-E84C-A1E7-88C9184EBDE6}" destId="{62E773AB-8ED1-7C43-B71C-A9B84A58847D}" srcOrd="4" destOrd="0" presId="urn:microsoft.com/office/officeart/2008/layout/LinedList"/>
    <dgm:cxn modelId="{5157DE31-D24B-0A43-A115-2A0E130F08E3}" type="presParOf" srcId="{62E773AB-8ED1-7C43-B71C-A9B84A58847D}" destId="{C06AC998-1179-A54B-BB0C-E0365DC4818E}" srcOrd="0" destOrd="0" presId="urn:microsoft.com/office/officeart/2008/layout/LinedList"/>
    <dgm:cxn modelId="{B4EF885C-D270-D243-87B4-11A3FF5B9F99}" type="presParOf" srcId="{62E773AB-8ED1-7C43-B71C-A9B84A58847D}" destId="{C238D5DE-AC2F-EF47-A42C-A6B00D4A7456}" srcOrd="1" destOrd="0" presId="urn:microsoft.com/office/officeart/2008/layout/LinedList"/>
    <dgm:cxn modelId="{7565CA38-8499-B647-B4C3-4C198DF30D03}" type="presParOf" srcId="{62E773AB-8ED1-7C43-B71C-A9B84A58847D}" destId="{6EF77B84-3AE4-A84B-89B3-FF659E3BFD1B}" srcOrd="2" destOrd="0" presId="urn:microsoft.com/office/officeart/2008/layout/LinedList"/>
    <dgm:cxn modelId="{E21C2330-41E6-4548-B060-E3A1F66F0608}" type="presParOf" srcId="{DE9EEA66-A8E7-E84C-A1E7-88C9184EBDE6}" destId="{B1337E15-AFEF-8647-9A8F-3522F9FA88E9}" srcOrd="5" destOrd="0" presId="urn:microsoft.com/office/officeart/2008/layout/LinedList"/>
    <dgm:cxn modelId="{CBAA72B9-082B-7945-BFC4-5E43652ACE76}" type="presParOf" srcId="{DE9EEA66-A8E7-E84C-A1E7-88C9184EBDE6}" destId="{3F5D2A8B-2259-D144-AD73-DA8EEC616439}" srcOrd="6" destOrd="0" presId="urn:microsoft.com/office/officeart/2008/layout/LinedList"/>
    <dgm:cxn modelId="{DE8F4791-CC27-3041-B67C-A5BF29D1D175}" type="presParOf" srcId="{DE9EEA66-A8E7-E84C-A1E7-88C9184EBDE6}" destId="{D0322755-B5BF-F049-855A-5F6E2D516E49}" srcOrd="7" destOrd="0" presId="urn:microsoft.com/office/officeart/2008/layout/LinedList"/>
    <dgm:cxn modelId="{5CB8F455-46F3-E945-B917-1BC2E517FFD4}" type="presParOf" srcId="{D0322755-B5BF-F049-855A-5F6E2D516E49}" destId="{6175C088-A73A-E649-A7B0-0F0AAAE48CE6}" srcOrd="0" destOrd="0" presId="urn:microsoft.com/office/officeart/2008/layout/LinedList"/>
    <dgm:cxn modelId="{5264EF04-8F93-8A40-9825-28B80E5830A2}" type="presParOf" srcId="{D0322755-B5BF-F049-855A-5F6E2D516E49}" destId="{5D1AD70E-4E42-EE4B-96EC-A2489BD21938}" srcOrd="1" destOrd="0" presId="urn:microsoft.com/office/officeart/2008/layout/LinedList"/>
    <dgm:cxn modelId="{4F63400B-D478-1448-A4A5-0FBD88D4A985}" type="presParOf" srcId="{D0322755-B5BF-F049-855A-5F6E2D516E49}" destId="{8FF1FD9F-14BB-AD4D-B334-6CB647EC9856}" srcOrd="2" destOrd="0" presId="urn:microsoft.com/office/officeart/2008/layout/LinedList"/>
    <dgm:cxn modelId="{258C6ACD-C667-CC4E-A521-5C1CD73E2A30}" type="presParOf" srcId="{DE9EEA66-A8E7-E84C-A1E7-88C9184EBDE6}" destId="{FCFAA588-5441-7444-893A-E032CCE86674}" srcOrd="8" destOrd="0" presId="urn:microsoft.com/office/officeart/2008/layout/LinedList"/>
    <dgm:cxn modelId="{BAF8CF34-31F3-DF48-904C-609689BA1374}" type="presParOf" srcId="{DE9EEA66-A8E7-E84C-A1E7-88C9184EBDE6}" destId="{D7FBA7F4-C430-FE4E-905F-ACC384B02B50}" srcOrd="9" destOrd="0" presId="urn:microsoft.com/office/officeart/2008/layout/LinedList"/>
    <dgm:cxn modelId="{A3DF4480-515C-FD4D-9A3C-CABB8F31F8CA}" type="presParOf" srcId="{DE9EEA66-A8E7-E84C-A1E7-88C9184EBDE6}" destId="{C438839E-CFBC-D848-A2DF-77593A090360}" srcOrd="10" destOrd="0" presId="urn:microsoft.com/office/officeart/2008/layout/LinedList"/>
    <dgm:cxn modelId="{73310D99-5A2F-9849-ADC3-0F8425EC8DB9}" type="presParOf" srcId="{C438839E-CFBC-D848-A2DF-77593A090360}" destId="{E9CA7D16-32FF-F242-BD96-79FDE8A43FF0}" srcOrd="0" destOrd="0" presId="urn:microsoft.com/office/officeart/2008/layout/LinedList"/>
    <dgm:cxn modelId="{D9BDEA98-4F67-5046-8680-3D91687880FC}" type="presParOf" srcId="{C438839E-CFBC-D848-A2DF-77593A090360}" destId="{E827FE10-C74C-4D41-946C-71346B90EFFA}" srcOrd="1" destOrd="0" presId="urn:microsoft.com/office/officeart/2008/layout/LinedList"/>
    <dgm:cxn modelId="{DEFAD276-0F53-E145-947D-9C2E610293CE}" type="presParOf" srcId="{C438839E-CFBC-D848-A2DF-77593A090360}" destId="{2F26E41C-FF41-3843-B36F-F5B8122ED41F}" srcOrd="2" destOrd="0" presId="urn:microsoft.com/office/officeart/2008/layout/LinedList"/>
    <dgm:cxn modelId="{052A0308-603A-D34F-A10C-92E2A724F500}" type="presParOf" srcId="{DE9EEA66-A8E7-E84C-A1E7-88C9184EBDE6}" destId="{5957DA74-33DB-A84A-BF10-B28EE77B77B1}" srcOrd="11" destOrd="0" presId="urn:microsoft.com/office/officeart/2008/layout/LinedList"/>
    <dgm:cxn modelId="{2B3A9B2B-6AB3-FA4B-8F3B-937D5CAC200D}" type="presParOf" srcId="{DE9EEA66-A8E7-E84C-A1E7-88C9184EBDE6}" destId="{AFE9434A-5790-454F-A0CE-86BAA78AD47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3E0C4-D470-8041-897B-18DEC0757516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F9178EA-B157-B14A-A709-1F40650E9F27}">
      <dgm:prSet phldrT="[文本]"/>
      <dgm:spPr/>
      <dgm:t>
        <a:bodyPr/>
        <a:lstStyle/>
        <a:p>
          <a:r>
            <a:rPr kumimoji="1" lang="en-US" altLang="zh-CN" b="1" dirty="0" smtClean="0"/>
            <a:t>Characteristics</a:t>
          </a:r>
          <a:endParaRPr lang="zh-CN" altLang="en-US" b="1" dirty="0"/>
        </a:p>
      </dgm:t>
    </dgm:pt>
    <dgm:pt modelId="{F57FC522-1F43-A44C-AECC-16840BB158F3}" type="parTrans" cxnId="{709FB3A9-2594-C64D-8B64-9F846CD9EB30}">
      <dgm:prSet/>
      <dgm:spPr/>
      <dgm:t>
        <a:bodyPr/>
        <a:lstStyle/>
        <a:p>
          <a:endParaRPr lang="zh-CN" altLang="en-US" b="1"/>
        </a:p>
      </dgm:t>
    </dgm:pt>
    <dgm:pt modelId="{2B14F876-C8A1-EF46-8597-F65A67D4D354}" type="sibTrans" cxnId="{709FB3A9-2594-C64D-8B64-9F846CD9EB30}">
      <dgm:prSet/>
      <dgm:spPr/>
      <dgm:t>
        <a:bodyPr/>
        <a:lstStyle/>
        <a:p>
          <a:endParaRPr lang="zh-CN" altLang="en-US" b="1"/>
        </a:p>
      </dgm:t>
    </dgm:pt>
    <dgm:pt modelId="{A0E3091D-993D-4540-909B-FC5908873853}">
      <dgm:prSet phldrT="[文本]"/>
      <dgm:spPr/>
      <dgm:t>
        <a:bodyPr/>
        <a:lstStyle/>
        <a:p>
          <a:r>
            <a:rPr lang="en-US" altLang="zh-CN" b="1" dirty="0" smtClean="0"/>
            <a:t>How</a:t>
          </a:r>
          <a:r>
            <a:rPr lang="zh-CN" altLang="en-US" b="1" dirty="0" smtClean="0"/>
            <a:t> </a:t>
          </a:r>
          <a:r>
            <a:rPr lang="en-US" altLang="zh-CN" b="1" dirty="0" smtClean="0"/>
            <a:t>user</a:t>
          </a:r>
          <a:r>
            <a:rPr lang="zh-CN" altLang="en-US" b="1" dirty="0" smtClean="0"/>
            <a:t> </a:t>
          </a:r>
          <a:r>
            <a:rPr lang="en-US" altLang="zh-CN" b="1" dirty="0" smtClean="0"/>
            <a:t>data</a:t>
          </a:r>
          <a:r>
            <a:rPr lang="zh-CN" altLang="en-US" b="1" dirty="0" smtClean="0"/>
            <a:t> </a:t>
          </a:r>
          <a:r>
            <a:rPr lang="en-US" altLang="zh-CN" b="1" dirty="0" smtClean="0"/>
            <a:t>is</a:t>
          </a:r>
          <a:r>
            <a:rPr lang="zh-CN" altLang="en-US" b="1" dirty="0" smtClean="0"/>
            <a:t> </a:t>
          </a:r>
          <a:r>
            <a:rPr lang="en-US" altLang="zh-CN" b="1" dirty="0" smtClean="0"/>
            <a:t>transferred</a:t>
          </a:r>
          <a:r>
            <a:rPr lang="zh-CN" altLang="en-US" b="1" dirty="0" smtClean="0"/>
            <a:t> </a:t>
          </a:r>
          <a:r>
            <a:rPr lang="en-US" altLang="zh-CN" b="1" dirty="0" smtClean="0"/>
            <a:t>and</a:t>
          </a:r>
          <a:r>
            <a:rPr lang="zh-CN" altLang="en-US" b="1" dirty="0" smtClean="0"/>
            <a:t> </a:t>
          </a:r>
          <a:r>
            <a:rPr lang="en-US" altLang="zh-CN" b="1" dirty="0" smtClean="0"/>
            <a:t>used</a:t>
          </a:r>
          <a:r>
            <a:rPr lang="zh-CN" altLang="en-US" b="1" dirty="0" smtClean="0"/>
            <a:t> </a:t>
          </a:r>
          <a:r>
            <a:rPr lang="en-US" altLang="zh-CN" b="1" dirty="0" smtClean="0"/>
            <a:t>in</a:t>
          </a:r>
          <a:r>
            <a:rPr lang="zh-CN" altLang="en-US" b="1" dirty="0" smtClean="0"/>
            <a:t> </a:t>
          </a:r>
          <a:r>
            <a:rPr lang="en-US" altLang="zh-CN" b="1" dirty="0" smtClean="0"/>
            <a:t>the</a:t>
          </a:r>
          <a:r>
            <a:rPr lang="zh-CN" altLang="en-US" b="1" dirty="0" smtClean="0"/>
            <a:t> </a:t>
          </a:r>
          <a:r>
            <a:rPr lang="en-US" altLang="zh-CN" b="1" dirty="0" smtClean="0"/>
            <a:t>kernel</a:t>
          </a:r>
          <a:endParaRPr lang="zh-CN" altLang="en-US" b="1" dirty="0"/>
        </a:p>
      </dgm:t>
    </dgm:pt>
    <dgm:pt modelId="{9141CD49-2361-094F-95EE-9E9763482AAB}" type="parTrans" cxnId="{127BD33A-4DD8-BD4C-A4DB-9144CE0541B9}">
      <dgm:prSet/>
      <dgm:spPr/>
      <dgm:t>
        <a:bodyPr/>
        <a:lstStyle/>
        <a:p>
          <a:endParaRPr lang="zh-CN" altLang="en-US" b="1"/>
        </a:p>
      </dgm:t>
    </dgm:pt>
    <dgm:pt modelId="{7DD6C121-E050-7449-A593-2D482C993B16}" type="sibTrans" cxnId="{127BD33A-4DD8-BD4C-A4DB-9144CE0541B9}">
      <dgm:prSet/>
      <dgm:spPr/>
      <dgm:t>
        <a:bodyPr/>
        <a:lstStyle/>
        <a:p>
          <a:endParaRPr lang="zh-CN" altLang="en-US" b="1"/>
        </a:p>
      </dgm:t>
    </dgm:pt>
    <dgm:pt modelId="{FD9A896D-B662-3F47-8477-8E53DA1C2E0E}">
      <dgm:prSet phldrT="[文本]"/>
      <dgm:spPr/>
      <dgm:t>
        <a:bodyPr/>
        <a:lstStyle/>
        <a:p>
          <a:r>
            <a:rPr kumimoji="1" lang="en-US" altLang="zh-CN" b="1" dirty="0" smtClean="0"/>
            <a:t>Details at C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code level</a:t>
          </a:r>
          <a:endParaRPr lang="zh-CN" altLang="en-US" b="1" dirty="0"/>
        </a:p>
      </dgm:t>
    </dgm:pt>
    <dgm:pt modelId="{91CE1195-6FD6-824A-85E3-1CF7BC3EA453}" type="parTrans" cxnId="{795A792A-B259-6043-A004-16D3E23A58FA}">
      <dgm:prSet/>
      <dgm:spPr/>
      <dgm:t>
        <a:bodyPr/>
        <a:lstStyle/>
        <a:p>
          <a:endParaRPr lang="zh-CN" altLang="en-US" b="1"/>
        </a:p>
      </dgm:t>
    </dgm:pt>
    <dgm:pt modelId="{8562BE26-B5E1-4E4C-A738-1209AFF3E461}" type="sibTrans" cxnId="{795A792A-B259-6043-A004-16D3E23A58FA}">
      <dgm:prSet/>
      <dgm:spPr/>
      <dgm:t>
        <a:bodyPr/>
        <a:lstStyle/>
        <a:p>
          <a:endParaRPr lang="zh-CN" altLang="en-US" b="1"/>
        </a:p>
      </dgm:t>
    </dgm:pt>
    <dgm:pt modelId="{75060200-1ECE-344B-B063-F087021F9774}">
      <dgm:prSet phldrT="[文本]"/>
      <dgm:spPr/>
      <dgm:t>
        <a:bodyPr/>
        <a:lstStyle/>
        <a:p>
          <a:r>
            <a:rPr kumimoji="1" lang="en-US" altLang="zh-CN" b="1" dirty="0" smtClean="0"/>
            <a:t>Categorization</a:t>
          </a:r>
          <a:endParaRPr lang="zh-CN" altLang="en-US" b="1" dirty="0"/>
        </a:p>
      </dgm:t>
    </dgm:pt>
    <dgm:pt modelId="{15897250-FF41-6244-89BF-0AF8EDDAF9CE}" type="parTrans" cxnId="{F4A24DE1-DC18-C842-82F4-25BED4397EE9}">
      <dgm:prSet/>
      <dgm:spPr/>
      <dgm:t>
        <a:bodyPr/>
        <a:lstStyle/>
        <a:p>
          <a:endParaRPr lang="zh-CN" altLang="en-US" b="1"/>
        </a:p>
      </dgm:t>
    </dgm:pt>
    <dgm:pt modelId="{43702FE2-F67A-BD4A-B478-E876F59F776B}" type="sibTrans" cxnId="{F4A24DE1-DC18-C842-82F4-25BED4397EE9}">
      <dgm:prSet/>
      <dgm:spPr/>
      <dgm:t>
        <a:bodyPr/>
        <a:lstStyle/>
        <a:p>
          <a:endParaRPr lang="zh-CN" altLang="en-US" b="1"/>
        </a:p>
      </dgm:t>
    </dgm:pt>
    <dgm:pt modelId="{BF6F0884-7520-E24F-A2C3-7360F8CBBEE5}">
      <dgm:prSet phldrT="[文本]"/>
      <dgm:spPr/>
      <dgm:t>
        <a:bodyPr/>
        <a:lstStyle/>
        <a:p>
          <a:r>
            <a:rPr kumimoji="1" lang="en-US" altLang="zh-CN" b="1" dirty="0" smtClean="0"/>
            <a:t>Size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Checking</a:t>
          </a:r>
          <a:endParaRPr lang="zh-CN" altLang="en-US" b="1" dirty="0"/>
        </a:p>
      </dgm:t>
    </dgm:pt>
    <dgm:pt modelId="{316EDF52-9043-1F47-AADA-803AD963099B}" type="parTrans" cxnId="{AF5DB468-5609-6546-8B42-7F93EC0562DB}">
      <dgm:prSet/>
      <dgm:spPr/>
      <dgm:t>
        <a:bodyPr/>
        <a:lstStyle/>
        <a:p>
          <a:endParaRPr lang="zh-CN" altLang="en-US" b="1"/>
        </a:p>
      </dgm:t>
    </dgm:pt>
    <dgm:pt modelId="{4F920C6F-F3FC-8448-919D-3344C34FF77F}" type="sibTrans" cxnId="{AF5DB468-5609-6546-8B42-7F93EC0562DB}">
      <dgm:prSet/>
      <dgm:spPr/>
      <dgm:t>
        <a:bodyPr/>
        <a:lstStyle/>
        <a:p>
          <a:endParaRPr lang="zh-CN" altLang="en-US" b="1"/>
        </a:p>
      </dgm:t>
    </dgm:pt>
    <dgm:pt modelId="{CC8582AD-ABBF-5B4F-8778-15DB296A17A2}">
      <dgm:prSet/>
      <dgm:spPr/>
      <dgm:t>
        <a:bodyPr/>
        <a:lstStyle/>
        <a:p>
          <a:r>
            <a:rPr lang="en-US" altLang="zh-CN" b="1" dirty="0" smtClean="0"/>
            <a:t>Trigger</a:t>
          </a:r>
          <a:r>
            <a:rPr lang="zh-CN" altLang="en-US" b="1" dirty="0" smtClean="0"/>
            <a:t> </a:t>
          </a:r>
          <a:r>
            <a:rPr lang="en-US" altLang="zh-CN" b="1" dirty="0" smtClean="0"/>
            <a:t>and</a:t>
          </a:r>
          <a:r>
            <a:rPr lang="zh-CN" altLang="en-US" b="1" dirty="0" smtClean="0"/>
            <a:t> </a:t>
          </a:r>
          <a:r>
            <a:rPr lang="en-US" altLang="zh-CN" b="1" dirty="0" smtClean="0"/>
            <a:t>consequence</a:t>
          </a:r>
          <a:endParaRPr lang="zh-CN" altLang="en-US" b="1" dirty="0"/>
        </a:p>
      </dgm:t>
    </dgm:pt>
    <dgm:pt modelId="{3752FC3B-71C9-F749-83BA-57386033A8D5}" type="parTrans" cxnId="{1A79BE5A-995C-0F4F-94B8-72028A2B7135}">
      <dgm:prSet/>
      <dgm:spPr/>
      <dgm:t>
        <a:bodyPr/>
        <a:lstStyle/>
        <a:p>
          <a:endParaRPr lang="zh-CN" altLang="en-US" b="1"/>
        </a:p>
      </dgm:t>
    </dgm:pt>
    <dgm:pt modelId="{67EB52AB-8F24-3341-BF3F-8828C24C8815}" type="sibTrans" cxnId="{1A79BE5A-995C-0F4F-94B8-72028A2B7135}">
      <dgm:prSet/>
      <dgm:spPr/>
      <dgm:t>
        <a:bodyPr/>
        <a:lstStyle/>
        <a:p>
          <a:endParaRPr lang="zh-CN" altLang="en-US" b="1"/>
        </a:p>
      </dgm:t>
    </dgm:pt>
    <dgm:pt modelId="{5AC9BB82-EB1C-604F-9A91-77BD8DA774D6}">
      <dgm:prSet/>
      <dgm:spPr/>
      <dgm:t>
        <a:bodyPr/>
        <a:lstStyle/>
        <a:p>
          <a:r>
            <a:rPr kumimoji="1" lang="en-US" altLang="zh-CN" b="1" dirty="0" smtClean="0"/>
            <a:t>Type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Selection</a:t>
          </a:r>
          <a:endParaRPr kumimoji="1" lang="en-US" altLang="zh-CN" b="1" dirty="0"/>
        </a:p>
      </dgm:t>
    </dgm:pt>
    <dgm:pt modelId="{531BDECB-5C79-1E44-8538-C6A926F85607}" type="parTrans" cxnId="{E0B21F45-4FAC-1D47-B816-A945B4233921}">
      <dgm:prSet/>
      <dgm:spPr/>
      <dgm:t>
        <a:bodyPr/>
        <a:lstStyle/>
        <a:p>
          <a:endParaRPr lang="zh-CN" altLang="en-US" b="1"/>
        </a:p>
      </dgm:t>
    </dgm:pt>
    <dgm:pt modelId="{0C3D1DCD-AAAF-1F46-8C85-E9A2E5A102FF}" type="sibTrans" cxnId="{E0B21F45-4FAC-1D47-B816-A945B4233921}">
      <dgm:prSet/>
      <dgm:spPr/>
      <dgm:t>
        <a:bodyPr/>
        <a:lstStyle/>
        <a:p>
          <a:endParaRPr lang="zh-CN" altLang="en-US" b="1"/>
        </a:p>
      </dgm:t>
    </dgm:pt>
    <dgm:pt modelId="{10CE91EC-82E2-CC44-B6EC-AD11AFAD7F9A}">
      <dgm:prSet/>
      <dgm:spPr/>
      <dgm:t>
        <a:bodyPr/>
        <a:lstStyle/>
        <a:p>
          <a:r>
            <a:rPr kumimoji="1" lang="en-US" altLang="zh-CN" b="1" dirty="0" smtClean="0"/>
            <a:t>Shallow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Copy</a:t>
          </a:r>
          <a:endParaRPr kumimoji="1" lang="en-US" altLang="zh-CN" b="1" dirty="0"/>
        </a:p>
      </dgm:t>
    </dgm:pt>
    <dgm:pt modelId="{50B4DCB5-AB2C-A948-B40F-C2AAC8B9C75E}" type="parTrans" cxnId="{E966E7CD-43F7-714B-9EA8-A9B9B9801EA5}">
      <dgm:prSet/>
      <dgm:spPr/>
      <dgm:t>
        <a:bodyPr/>
        <a:lstStyle/>
        <a:p>
          <a:endParaRPr lang="zh-CN" altLang="en-US" b="1"/>
        </a:p>
      </dgm:t>
    </dgm:pt>
    <dgm:pt modelId="{F07180D8-6613-EE45-9C08-05CF18DFBDB4}" type="sibTrans" cxnId="{E966E7CD-43F7-714B-9EA8-A9B9B9801EA5}">
      <dgm:prSet/>
      <dgm:spPr/>
      <dgm:t>
        <a:bodyPr/>
        <a:lstStyle/>
        <a:p>
          <a:endParaRPr lang="zh-CN" altLang="en-US" b="1"/>
        </a:p>
      </dgm:t>
    </dgm:pt>
    <dgm:pt modelId="{0C2A1553-51DF-E44B-B97D-32DE8EEF72F7}">
      <dgm:prSet phldrT="[文本]"/>
      <dgm:spPr/>
      <dgm:t>
        <a:bodyPr/>
        <a:lstStyle/>
        <a:p>
          <a:r>
            <a:rPr lang="en-US" altLang="zh-CN" b="1" dirty="0" smtClean="0"/>
            <a:t>Context information</a:t>
          </a:r>
          <a:endParaRPr lang="zh-CN" altLang="en-US" b="1" dirty="0"/>
        </a:p>
      </dgm:t>
    </dgm:pt>
    <dgm:pt modelId="{2F2198F3-8E54-FA42-AE9E-ABF98ABCACF4}" type="sibTrans" cxnId="{93E6AB05-5A21-1442-9C18-C3A2CB65588F}">
      <dgm:prSet/>
      <dgm:spPr/>
      <dgm:t>
        <a:bodyPr/>
        <a:lstStyle/>
        <a:p>
          <a:endParaRPr lang="zh-CN" altLang="en-US" b="1"/>
        </a:p>
      </dgm:t>
    </dgm:pt>
    <dgm:pt modelId="{E76D00DF-347C-8C49-B15A-5D1D23A01C59}" type="parTrans" cxnId="{93E6AB05-5A21-1442-9C18-C3A2CB65588F}">
      <dgm:prSet/>
      <dgm:spPr/>
      <dgm:t>
        <a:bodyPr/>
        <a:lstStyle/>
        <a:p>
          <a:endParaRPr lang="zh-CN" altLang="en-US" b="1"/>
        </a:p>
      </dgm:t>
    </dgm:pt>
    <dgm:pt modelId="{CCB3BA45-5B1F-F04F-B5E7-39083DC4AB8A}">
      <dgm:prSet phldrT="[文本]"/>
      <dgm:spPr/>
      <dgm:t>
        <a:bodyPr/>
        <a:lstStyle/>
        <a:p>
          <a:r>
            <a:rPr kumimoji="1" lang="en-US" altLang="zh-CN" b="1" dirty="0" smtClean="0"/>
            <a:t>Add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rules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to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refine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the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pattern</a:t>
          </a:r>
          <a:endParaRPr lang="zh-CN" altLang="en-US" b="1" dirty="0"/>
        </a:p>
      </dgm:t>
    </dgm:pt>
    <dgm:pt modelId="{769A42EC-F43E-6B46-B827-36DF18860B4D}" type="parTrans" cxnId="{9E936FCC-D144-3E4E-B695-8ABDA4329B57}">
      <dgm:prSet/>
      <dgm:spPr/>
      <dgm:t>
        <a:bodyPr/>
        <a:lstStyle/>
        <a:p>
          <a:endParaRPr lang="zh-CN" altLang="en-US" b="1"/>
        </a:p>
      </dgm:t>
    </dgm:pt>
    <dgm:pt modelId="{4F126289-9A67-7441-ACC8-551F78E9D45B}" type="sibTrans" cxnId="{9E936FCC-D144-3E4E-B695-8ABDA4329B57}">
      <dgm:prSet/>
      <dgm:spPr/>
      <dgm:t>
        <a:bodyPr/>
        <a:lstStyle/>
        <a:p>
          <a:endParaRPr lang="zh-CN" altLang="en-US" b="1"/>
        </a:p>
      </dgm:t>
    </dgm:pt>
    <dgm:pt modelId="{3F149D1D-39E5-7F42-A842-DA626E5310A1}">
      <dgm:prSet phldrT="[文本]"/>
      <dgm:spPr/>
      <dgm:t>
        <a:bodyPr/>
        <a:lstStyle/>
        <a:p>
          <a:r>
            <a:rPr lang="en-US" altLang="zh-CN" b="1" dirty="0" smtClean="0"/>
            <a:t>Implementation</a:t>
          </a:r>
          <a:r>
            <a:rPr lang="zh-CN" altLang="en-US" b="1" dirty="0" smtClean="0"/>
            <a:t> </a:t>
          </a:r>
          <a:r>
            <a:rPr lang="en-US" altLang="zh-CN" b="1" dirty="0" smtClean="0"/>
            <a:t>details</a:t>
          </a:r>
          <a:endParaRPr lang="zh-CN" altLang="en-US" b="1" dirty="0"/>
        </a:p>
      </dgm:t>
    </dgm:pt>
    <dgm:pt modelId="{8AB2761F-69D7-BC45-BF99-237CE7FBE443}" type="parTrans" cxnId="{1637CBB4-9D3A-B144-8EAE-DEA8E57DE498}">
      <dgm:prSet/>
      <dgm:spPr/>
      <dgm:t>
        <a:bodyPr/>
        <a:lstStyle/>
        <a:p>
          <a:endParaRPr lang="zh-CN" altLang="en-US"/>
        </a:p>
      </dgm:t>
    </dgm:pt>
    <dgm:pt modelId="{D01891F5-4186-124D-B4D4-AD4FC4928D7C}" type="sibTrans" cxnId="{1637CBB4-9D3A-B144-8EAE-DEA8E57DE498}">
      <dgm:prSet/>
      <dgm:spPr/>
      <dgm:t>
        <a:bodyPr/>
        <a:lstStyle/>
        <a:p>
          <a:endParaRPr lang="zh-CN" altLang="en-US"/>
        </a:p>
      </dgm:t>
    </dgm:pt>
    <dgm:pt modelId="{ED03F006-BB77-864D-9667-C44572CA8FC2}" type="pres">
      <dgm:prSet presAssocID="{9513E0C4-D470-8041-897B-18DEC075751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CEDBA21-5D83-7C4B-81FD-AC0FBEB25A39}" type="pres">
      <dgm:prSet presAssocID="{0F9178EA-B157-B14A-A709-1F40650E9F27}" presName="linNode" presStyleCnt="0"/>
      <dgm:spPr/>
    </dgm:pt>
    <dgm:pt modelId="{3750B9F3-2966-764C-8CE3-DAD8EE12B2BF}" type="pres">
      <dgm:prSet presAssocID="{0F9178EA-B157-B14A-A709-1F40650E9F27}" presName="parentShp" presStyleLbl="node1" presStyleIdx="0" presStyleCnt="3" custScaleX="587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7BFEA9-4D34-314E-9F67-ED2A7368B37E}" type="pres">
      <dgm:prSet presAssocID="{0F9178EA-B157-B14A-A709-1F40650E9F27}" presName="childShp" presStyleLbl="bgAccFollowNode1" presStyleIdx="0" presStyleCnt="3" custScaleX="1106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0BF1D0-59AA-9048-8352-6A340525C189}" type="pres">
      <dgm:prSet presAssocID="{2B14F876-C8A1-EF46-8597-F65A67D4D354}" presName="spacing" presStyleCnt="0"/>
      <dgm:spPr/>
    </dgm:pt>
    <dgm:pt modelId="{8AB920AD-32F1-4C4C-BF3D-2F4EA91A539B}" type="pres">
      <dgm:prSet presAssocID="{FD9A896D-B662-3F47-8477-8E53DA1C2E0E}" presName="linNode" presStyleCnt="0"/>
      <dgm:spPr/>
    </dgm:pt>
    <dgm:pt modelId="{D37CB72A-A319-984D-A715-FE51C21870DB}" type="pres">
      <dgm:prSet presAssocID="{FD9A896D-B662-3F47-8477-8E53DA1C2E0E}" presName="parentShp" presStyleLbl="node1" presStyleIdx="1" presStyleCnt="3" custScaleX="595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9ECE2D-8E33-984E-8F50-42D24601CC48}" type="pres">
      <dgm:prSet presAssocID="{FD9A896D-B662-3F47-8477-8E53DA1C2E0E}" presName="childShp" presStyleLbl="bgAccFollowNode1" presStyleIdx="1" presStyleCnt="3" custScaleX="1101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8E9C34-294E-E041-97CB-64B6897F319C}" type="pres">
      <dgm:prSet presAssocID="{8562BE26-B5E1-4E4C-A738-1209AFF3E461}" presName="spacing" presStyleCnt="0"/>
      <dgm:spPr/>
    </dgm:pt>
    <dgm:pt modelId="{B4AA9FC1-886B-314E-8D77-7A37F5AC801A}" type="pres">
      <dgm:prSet presAssocID="{75060200-1ECE-344B-B063-F087021F9774}" presName="linNode" presStyleCnt="0"/>
      <dgm:spPr/>
    </dgm:pt>
    <dgm:pt modelId="{1CBF037C-BEFD-5C48-B241-12304847E4CE}" type="pres">
      <dgm:prSet presAssocID="{75060200-1ECE-344B-B063-F087021F9774}" presName="parentShp" presStyleLbl="node1" presStyleIdx="2" presStyleCnt="3" custScaleX="587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A503FB-4E43-4F43-8C64-55D931103E44}" type="pres">
      <dgm:prSet presAssocID="{75060200-1ECE-344B-B063-F087021F9774}" presName="childShp" presStyleLbl="bgAccFollowNode1" presStyleIdx="2" presStyleCnt="3" custScaleX="1106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4F1998F-7B52-D049-943A-CFFF10CB194D}" type="presOf" srcId="{5AC9BB82-EB1C-604F-9A91-77BD8DA774D6}" destId="{9AA503FB-4E43-4F43-8C64-55D931103E44}" srcOrd="0" destOrd="1" presId="urn:microsoft.com/office/officeart/2005/8/layout/vList6"/>
    <dgm:cxn modelId="{E0B21F45-4FAC-1D47-B816-A945B4233921}" srcId="{75060200-1ECE-344B-B063-F087021F9774}" destId="{5AC9BB82-EB1C-604F-9A91-77BD8DA774D6}" srcOrd="1" destOrd="0" parTransId="{531BDECB-5C79-1E44-8538-C6A926F85607}" sibTransId="{0C3D1DCD-AAAF-1F46-8C85-E9A2E5A102FF}"/>
    <dgm:cxn modelId="{9F65A57E-E44D-FB4C-B5E5-0155025EF85D}" type="presOf" srcId="{CCB3BA45-5B1F-F04F-B5E7-39083DC4AB8A}" destId="{849ECE2D-8E33-984E-8F50-42D24601CC48}" srcOrd="0" destOrd="2" presId="urn:microsoft.com/office/officeart/2005/8/layout/vList6"/>
    <dgm:cxn modelId="{AF5DB468-5609-6546-8B42-7F93EC0562DB}" srcId="{75060200-1ECE-344B-B063-F087021F9774}" destId="{BF6F0884-7520-E24F-A2C3-7360F8CBBEE5}" srcOrd="0" destOrd="0" parTransId="{316EDF52-9043-1F47-AADA-803AD963099B}" sibTransId="{4F920C6F-F3FC-8448-919D-3344C34FF77F}"/>
    <dgm:cxn modelId="{E966E7CD-43F7-714B-9EA8-A9B9B9801EA5}" srcId="{75060200-1ECE-344B-B063-F087021F9774}" destId="{10CE91EC-82E2-CC44-B6EC-AD11AFAD7F9A}" srcOrd="2" destOrd="0" parTransId="{50B4DCB5-AB2C-A948-B40F-C2AAC8B9C75E}" sibTransId="{F07180D8-6613-EE45-9C08-05CF18DFBDB4}"/>
    <dgm:cxn modelId="{93E6AB05-5A21-1442-9C18-C3A2CB65588F}" srcId="{FD9A896D-B662-3F47-8477-8E53DA1C2E0E}" destId="{0C2A1553-51DF-E44B-B97D-32DE8EEF72F7}" srcOrd="0" destOrd="0" parTransId="{E76D00DF-347C-8C49-B15A-5D1D23A01C59}" sibTransId="{2F2198F3-8E54-FA42-AE9E-ABF98ABCACF4}"/>
    <dgm:cxn modelId="{795A792A-B259-6043-A004-16D3E23A58FA}" srcId="{9513E0C4-D470-8041-897B-18DEC0757516}" destId="{FD9A896D-B662-3F47-8477-8E53DA1C2E0E}" srcOrd="1" destOrd="0" parTransId="{91CE1195-6FD6-824A-85E3-1CF7BC3EA453}" sibTransId="{8562BE26-B5E1-4E4C-A738-1209AFF3E461}"/>
    <dgm:cxn modelId="{E86EB342-E4D0-7E45-9088-2679BC8A560C}" type="presOf" srcId="{BF6F0884-7520-E24F-A2C3-7360F8CBBEE5}" destId="{9AA503FB-4E43-4F43-8C64-55D931103E44}" srcOrd="0" destOrd="0" presId="urn:microsoft.com/office/officeart/2005/8/layout/vList6"/>
    <dgm:cxn modelId="{0E6E8D8A-8E41-CF47-9CE6-238753A1638F}" type="presOf" srcId="{A0E3091D-993D-4540-909B-FC5908873853}" destId="{0E7BFEA9-4D34-314E-9F67-ED2A7368B37E}" srcOrd="0" destOrd="0" presId="urn:microsoft.com/office/officeart/2005/8/layout/vList6"/>
    <dgm:cxn modelId="{5A17017F-6762-A740-AB57-169611FF231C}" type="presOf" srcId="{3F149D1D-39E5-7F42-A842-DA626E5310A1}" destId="{849ECE2D-8E33-984E-8F50-42D24601CC48}" srcOrd="0" destOrd="1" presId="urn:microsoft.com/office/officeart/2005/8/layout/vList6"/>
    <dgm:cxn modelId="{F4A24DE1-DC18-C842-82F4-25BED4397EE9}" srcId="{9513E0C4-D470-8041-897B-18DEC0757516}" destId="{75060200-1ECE-344B-B063-F087021F9774}" srcOrd="2" destOrd="0" parTransId="{15897250-FF41-6244-89BF-0AF8EDDAF9CE}" sibTransId="{43702FE2-F67A-BD4A-B478-E876F59F776B}"/>
    <dgm:cxn modelId="{313E65E9-E680-534A-8A7A-B26B905A796E}" type="presOf" srcId="{0F9178EA-B157-B14A-A709-1F40650E9F27}" destId="{3750B9F3-2966-764C-8CE3-DAD8EE12B2BF}" srcOrd="0" destOrd="0" presId="urn:microsoft.com/office/officeart/2005/8/layout/vList6"/>
    <dgm:cxn modelId="{1269470D-3A8D-DE4B-BF09-9BE208EE376B}" type="presOf" srcId="{0C2A1553-51DF-E44B-B97D-32DE8EEF72F7}" destId="{849ECE2D-8E33-984E-8F50-42D24601CC48}" srcOrd="0" destOrd="0" presId="urn:microsoft.com/office/officeart/2005/8/layout/vList6"/>
    <dgm:cxn modelId="{709FB3A9-2594-C64D-8B64-9F846CD9EB30}" srcId="{9513E0C4-D470-8041-897B-18DEC0757516}" destId="{0F9178EA-B157-B14A-A709-1F40650E9F27}" srcOrd="0" destOrd="0" parTransId="{F57FC522-1F43-A44C-AECC-16840BB158F3}" sibTransId="{2B14F876-C8A1-EF46-8597-F65A67D4D354}"/>
    <dgm:cxn modelId="{9D335AB5-08BC-BA4F-899B-4C0169EAA30F}" type="presOf" srcId="{10CE91EC-82E2-CC44-B6EC-AD11AFAD7F9A}" destId="{9AA503FB-4E43-4F43-8C64-55D931103E44}" srcOrd="0" destOrd="2" presId="urn:microsoft.com/office/officeart/2005/8/layout/vList6"/>
    <dgm:cxn modelId="{127BD33A-4DD8-BD4C-A4DB-9144CE0541B9}" srcId="{0F9178EA-B157-B14A-A709-1F40650E9F27}" destId="{A0E3091D-993D-4540-909B-FC5908873853}" srcOrd="0" destOrd="0" parTransId="{9141CD49-2361-094F-95EE-9E9763482AAB}" sibTransId="{7DD6C121-E050-7449-A593-2D482C993B16}"/>
    <dgm:cxn modelId="{1A79BE5A-995C-0F4F-94B8-72028A2B7135}" srcId="{0F9178EA-B157-B14A-A709-1F40650E9F27}" destId="{CC8582AD-ABBF-5B4F-8778-15DB296A17A2}" srcOrd="1" destOrd="0" parTransId="{3752FC3B-71C9-F749-83BA-57386033A8D5}" sibTransId="{67EB52AB-8F24-3341-BF3F-8828C24C8815}"/>
    <dgm:cxn modelId="{1416652E-D509-8845-A9B8-0AC3760423DB}" type="presOf" srcId="{FD9A896D-B662-3F47-8477-8E53DA1C2E0E}" destId="{D37CB72A-A319-984D-A715-FE51C21870DB}" srcOrd="0" destOrd="0" presId="urn:microsoft.com/office/officeart/2005/8/layout/vList6"/>
    <dgm:cxn modelId="{0141EE80-F9A7-F148-B228-E4698519FE5F}" type="presOf" srcId="{CC8582AD-ABBF-5B4F-8778-15DB296A17A2}" destId="{0E7BFEA9-4D34-314E-9F67-ED2A7368B37E}" srcOrd="0" destOrd="1" presId="urn:microsoft.com/office/officeart/2005/8/layout/vList6"/>
    <dgm:cxn modelId="{1F89B1AD-DDEC-724E-92EB-A83B91A7864C}" type="presOf" srcId="{75060200-1ECE-344B-B063-F087021F9774}" destId="{1CBF037C-BEFD-5C48-B241-12304847E4CE}" srcOrd="0" destOrd="0" presId="urn:microsoft.com/office/officeart/2005/8/layout/vList6"/>
    <dgm:cxn modelId="{1637CBB4-9D3A-B144-8EAE-DEA8E57DE498}" srcId="{FD9A896D-B662-3F47-8477-8E53DA1C2E0E}" destId="{3F149D1D-39E5-7F42-A842-DA626E5310A1}" srcOrd="1" destOrd="0" parTransId="{8AB2761F-69D7-BC45-BF99-237CE7FBE443}" sibTransId="{D01891F5-4186-124D-B4D4-AD4FC4928D7C}"/>
    <dgm:cxn modelId="{962A2B78-3616-9240-BFF8-D657DDDB46A8}" type="presOf" srcId="{9513E0C4-D470-8041-897B-18DEC0757516}" destId="{ED03F006-BB77-864D-9667-C44572CA8FC2}" srcOrd="0" destOrd="0" presId="urn:microsoft.com/office/officeart/2005/8/layout/vList6"/>
    <dgm:cxn modelId="{9E936FCC-D144-3E4E-B695-8ABDA4329B57}" srcId="{FD9A896D-B662-3F47-8477-8E53DA1C2E0E}" destId="{CCB3BA45-5B1F-F04F-B5E7-39083DC4AB8A}" srcOrd="2" destOrd="0" parTransId="{769A42EC-F43E-6B46-B827-36DF18860B4D}" sibTransId="{4F126289-9A67-7441-ACC8-551F78E9D45B}"/>
    <dgm:cxn modelId="{2A49CA74-C04A-4444-8DF0-548BA65DF8FE}" type="presParOf" srcId="{ED03F006-BB77-864D-9667-C44572CA8FC2}" destId="{3CEDBA21-5D83-7C4B-81FD-AC0FBEB25A39}" srcOrd="0" destOrd="0" presId="urn:microsoft.com/office/officeart/2005/8/layout/vList6"/>
    <dgm:cxn modelId="{805BF7FE-2A97-DD4E-9CB7-F2F2DE5A08DF}" type="presParOf" srcId="{3CEDBA21-5D83-7C4B-81FD-AC0FBEB25A39}" destId="{3750B9F3-2966-764C-8CE3-DAD8EE12B2BF}" srcOrd="0" destOrd="0" presId="urn:microsoft.com/office/officeart/2005/8/layout/vList6"/>
    <dgm:cxn modelId="{AA97B937-2A57-FB47-A6C2-0685FEFCCB6A}" type="presParOf" srcId="{3CEDBA21-5D83-7C4B-81FD-AC0FBEB25A39}" destId="{0E7BFEA9-4D34-314E-9F67-ED2A7368B37E}" srcOrd="1" destOrd="0" presId="urn:microsoft.com/office/officeart/2005/8/layout/vList6"/>
    <dgm:cxn modelId="{9D593405-8F10-9145-B22C-FDDE74884C30}" type="presParOf" srcId="{ED03F006-BB77-864D-9667-C44572CA8FC2}" destId="{990BF1D0-59AA-9048-8352-6A340525C189}" srcOrd="1" destOrd="0" presId="urn:microsoft.com/office/officeart/2005/8/layout/vList6"/>
    <dgm:cxn modelId="{7045C8ED-C421-1448-8E57-CD930AE93765}" type="presParOf" srcId="{ED03F006-BB77-864D-9667-C44572CA8FC2}" destId="{8AB920AD-32F1-4C4C-BF3D-2F4EA91A539B}" srcOrd="2" destOrd="0" presId="urn:microsoft.com/office/officeart/2005/8/layout/vList6"/>
    <dgm:cxn modelId="{5D4BBB70-BB1C-C346-848A-50EEBB83310B}" type="presParOf" srcId="{8AB920AD-32F1-4C4C-BF3D-2F4EA91A539B}" destId="{D37CB72A-A319-984D-A715-FE51C21870DB}" srcOrd="0" destOrd="0" presId="urn:microsoft.com/office/officeart/2005/8/layout/vList6"/>
    <dgm:cxn modelId="{5ED456FA-A02F-7E4B-BADF-1DD93600E364}" type="presParOf" srcId="{8AB920AD-32F1-4C4C-BF3D-2F4EA91A539B}" destId="{849ECE2D-8E33-984E-8F50-42D24601CC48}" srcOrd="1" destOrd="0" presId="urn:microsoft.com/office/officeart/2005/8/layout/vList6"/>
    <dgm:cxn modelId="{DB359730-7438-7142-A739-31A9FD3F402B}" type="presParOf" srcId="{ED03F006-BB77-864D-9667-C44572CA8FC2}" destId="{388E9C34-294E-E041-97CB-64B6897F319C}" srcOrd="3" destOrd="0" presId="urn:microsoft.com/office/officeart/2005/8/layout/vList6"/>
    <dgm:cxn modelId="{E7CCD29E-C45D-3A46-9111-4FCD1AAB14B8}" type="presParOf" srcId="{ED03F006-BB77-864D-9667-C44572CA8FC2}" destId="{B4AA9FC1-886B-314E-8D77-7A37F5AC801A}" srcOrd="4" destOrd="0" presId="urn:microsoft.com/office/officeart/2005/8/layout/vList6"/>
    <dgm:cxn modelId="{73055AF2-CF17-A344-B94B-5746216E6527}" type="presParOf" srcId="{B4AA9FC1-886B-314E-8D77-7A37F5AC801A}" destId="{1CBF037C-BEFD-5C48-B241-12304847E4CE}" srcOrd="0" destOrd="0" presId="urn:microsoft.com/office/officeart/2005/8/layout/vList6"/>
    <dgm:cxn modelId="{084DAE3B-4203-DA47-8128-5B3F1FE2E347}" type="presParOf" srcId="{B4AA9FC1-886B-314E-8D77-7A37F5AC801A}" destId="{9AA503FB-4E43-4F43-8C64-55D931103E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08656-C903-6D47-BE84-2F5201AD5B1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4A1E7F2-CB33-8E4B-92F7-EB773F177498}">
      <dgm:prSet/>
      <dgm:spPr/>
      <dgm:t>
        <a:bodyPr/>
        <a:lstStyle/>
        <a:p>
          <a:pPr rtl="0"/>
          <a:r>
            <a:rPr kumimoji="1" lang="de-DE" b="1" dirty="0" smtClean="0"/>
            <a:t>CVE-2016-5728</a:t>
          </a:r>
          <a:endParaRPr lang="de-DE" b="1" dirty="0"/>
        </a:p>
      </dgm:t>
    </dgm:pt>
    <dgm:pt modelId="{7FA9E1C5-B673-734C-8907-54C583D9DD36}" type="parTrans" cxnId="{144C909D-18C1-784F-9DCF-B7B06CFF5B1D}">
      <dgm:prSet/>
      <dgm:spPr/>
      <dgm:t>
        <a:bodyPr/>
        <a:lstStyle/>
        <a:p>
          <a:endParaRPr lang="zh-CN" altLang="en-US" b="1"/>
        </a:p>
      </dgm:t>
    </dgm:pt>
    <dgm:pt modelId="{6F61B8DC-9EA1-F144-9924-69C447060C2C}" type="sibTrans" cxnId="{144C909D-18C1-784F-9DCF-B7B06CFF5B1D}">
      <dgm:prSet/>
      <dgm:spPr/>
      <dgm:t>
        <a:bodyPr/>
        <a:lstStyle/>
        <a:p>
          <a:endParaRPr lang="zh-CN" altLang="en-US" b="1"/>
        </a:p>
      </dgm:t>
    </dgm:pt>
    <dgm:pt modelId="{1C3FC61B-C509-FE40-A43B-8474DE826B0F}">
      <dgm:prSet custT="1"/>
      <dgm:spPr/>
      <dgm:t>
        <a:bodyPr/>
        <a:lstStyle/>
        <a:p>
          <a:pPr rtl="0"/>
          <a:r>
            <a:rPr kumimoji="1" lang="en-US" sz="1400" b="1" dirty="0" smtClean="0"/>
            <a:t>Linux-4.5/drivers/</a:t>
          </a:r>
          <a:r>
            <a:rPr kumimoji="1" lang="en-US" sz="1400" b="1" dirty="0" err="1" smtClean="0"/>
            <a:t>misc</a:t>
          </a:r>
          <a:r>
            <a:rPr kumimoji="1" lang="en-US" sz="1400" b="1" dirty="0" smtClean="0"/>
            <a:t>/</a:t>
          </a:r>
          <a:r>
            <a:rPr kumimoji="1" lang="en-US" sz="1400" b="1" dirty="0" err="1" smtClean="0"/>
            <a:t>mic</a:t>
          </a:r>
          <a:r>
            <a:rPr kumimoji="1" lang="en-US" sz="1400" b="1" dirty="0" smtClean="0"/>
            <a:t>/host/</a:t>
          </a:r>
          <a:r>
            <a:rPr kumimoji="1" lang="en-US" sz="1400" b="1" dirty="0" err="1" smtClean="0"/>
            <a:t>mic_virtio.c</a:t>
          </a:r>
          <a:endParaRPr lang="en-US" sz="1400" b="1" dirty="0"/>
        </a:p>
      </dgm:t>
    </dgm:pt>
    <dgm:pt modelId="{07DF804E-814F-AA45-A343-6356AFB9C2AD}" type="parTrans" cxnId="{43594848-78B0-D540-ADCC-263BFB0AF89A}">
      <dgm:prSet/>
      <dgm:spPr/>
      <dgm:t>
        <a:bodyPr/>
        <a:lstStyle/>
        <a:p>
          <a:endParaRPr lang="zh-CN" altLang="en-US" b="1"/>
        </a:p>
      </dgm:t>
    </dgm:pt>
    <dgm:pt modelId="{29E8474E-57FB-E042-B8D7-F55031F677D2}" type="sibTrans" cxnId="{43594848-78B0-D540-ADCC-263BFB0AF89A}">
      <dgm:prSet/>
      <dgm:spPr/>
      <dgm:t>
        <a:bodyPr/>
        <a:lstStyle/>
        <a:p>
          <a:endParaRPr lang="zh-CN" altLang="en-US" b="1"/>
        </a:p>
      </dgm:t>
    </dgm:pt>
    <dgm:pt modelId="{ACE3A8C8-AEAA-8248-BC68-D254CF1F9642}">
      <dgm:prSet/>
      <dgm:spPr/>
      <dgm:t>
        <a:bodyPr/>
        <a:lstStyle/>
        <a:p>
          <a:pPr rtl="0"/>
          <a:r>
            <a:rPr kumimoji="1" lang="de-DE" b="1" smtClean="0"/>
            <a:t>CVE-2016-6130</a:t>
          </a:r>
          <a:endParaRPr lang="de-DE" b="1"/>
        </a:p>
      </dgm:t>
    </dgm:pt>
    <dgm:pt modelId="{42199A98-9F5F-5041-930C-2DDEA515EA23}" type="parTrans" cxnId="{0A268350-CEC3-8448-84D1-DE819983AF81}">
      <dgm:prSet/>
      <dgm:spPr/>
      <dgm:t>
        <a:bodyPr/>
        <a:lstStyle/>
        <a:p>
          <a:endParaRPr lang="zh-CN" altLang="en-US" b="1"/>
        </a:p>
      </dgm:t>
    </dgm:pt>
    <dgm:pt modelId="{04A890DE-2B6F-D444-B128-677F874DD9AC}" type="sibTrans" cxnId="{0A268350-CEC3-8448-84D1-DE819983AF81}">
      <dgm:prSet/>
      <dgm:spPr/>
      <dgm:t>
        <a:bodyPr/>
        <a:lstStyle/>
        <a:p>
          <a:endParaRPr lang="zh-CN" altLang="en-US" b="1"/>
        </a:p>
      </dgm:t>
    </dgm:pt>
    <dgm:pt modelId="{3E5377EA-90A5-F345-86AD-4AB6194A78E7}">
      <dgm:prSet custT="1"/>
      <dgm:spPr/>
      <dgm:t>
        <a:bodyPr/>
        <a:lstStyle/>
        <a:p>
          <a:pPr rtl="0"/>
          <a:r>
            <a:rPr kumimoji="1" lang="en-US" sz="1400" b="1" dirty="0" smtClean="0"/>
            <a:t>Linux-4.5/drivers/s390/char/</a:t>
          </a:r>
          <a:r>
            <a:rPr kumimoji="1" lang="en-US" sz="1400" b="1" dirty="0" err="1" smtClean="0"/>
            <a:t>sclp_ctl.c</a:t>
          </a:r>
          <a:endParaRPr lang="en-US" sz="1400" b="1" dirty="0"/>
        </a:p>
      </dgm:t>
    </dgm:pt>
    <dgm:pt modelId="{FE61A249-AA0D-E949-A686-E412BBE034F4}" type="parTrans" cxnId="{0ED4DBFB-329E-FD4D-B5AE-529812771783}">
      <dgm:prSet/>
      <dgm:spPr/>
      <dgm:t>
        <a:bodyPr/>
        <a:lstStyle/>
        <a:p>
          <a:endParaRPr lang="zh-CN" altLang="en-US" b="1"/>
        </a:p>
      </dgm:t>
    </dgm:pt>
    <dgm:pt modelId="{65E69BCD-779E-9A44-A60D-5243337B07D8}" type="sibTrans" cxnId="{0ED4DBFB-329E-FD4D-B5AE-529812771783}">
      <dgm:prSet/>
      <dgm:spPr/>
      <dgm:t>
        <a:bodyPr/>
        <a:lstStyle/>
        <a:p>
          <a:endParaRPr lang="zh-CN" altLang="en-US" b="1"/>
        </a:p>
      </dgm:t>
    </dgm:pt>
    <dgm:pt modelId="{DAD171A8-9FBF-A644-915D-6E65B8803A23}">
      <dgm:prSet/>
      <dgm:spPr/>
      <dgm:t>
        <a:bodyPr/>
        <a:lstStyle/>
        <a:p>
          <a:pPr rtl="0"/>
          <a:r>
            <a:rPr kumimoji="1" lang="de-DE" b="1" dirty="0" smtClean="0"/>
            <a:t>CVE-2016-6136</a:t>
          </a:r>
          <a:endParaRPr lang="de-DE" b="1" dirty="0"/>
        </a:p>
      </dgm:t>
    </dgm:pt>
    <dgm:pt modelId="{EE997063-4D3D-FE4F-B6EC-D43858C51132}" type="parTrans" cxnId="{D65DB42D-9878-6D4A-AE13-679F369E5208}">
      <dgm:prSet/>
      <dgm:spPr/>
      <dgm:t>
        <a:bodyPr/>
        <a:lstStyle/>
        <a:p>
          <a:endParaRPr lang="zh-CN" altLang="en-US" b="1"/>
        </a:p>
      </dgm:t>
    </dgm:pt>
    <dgm:pt modelId="{1F00080A-2D66-D847-8996-4B0CBD5AE0AD}" type="sibTrans" cxnId="{D65DB42D-9878-6D4A-AE13-679F369E5208}">
      <dgm:prSet/>
      <dgm:spPr/>
      <dgm:t>
        <a:bodyPr/>
        <a:lstStyle/>
        <a:p>
          <a:endParaRPr lang="zh-CN" altLang="en-US" b="1"/>
        </a:p>
      </dgm:t>
    </dgm:pt>
    <dgm:pt modelId="{D0D78674-1C18-7048-B663-F552CB120338}">
      <dgm:prSet custT="1"/>
      <dgm:spPr/>
      <dgm:t>
        <a:bodyPr/>
        <a:lstStyle/>
        <a:p>
          <a:pPr rtl="0"/>
          <a:r>
            <a:rPr kumimoji="1" lang="de-DE" sz="1400" b="1" dirty="0" smtClean="0"/>
            <a:t>Linux-4.5/</a:t>
          </a:r>
          <a:r>
            <a:rPr kumimoji="1" lang="de-DE" sz="1400" b="1" dirty="0" err="1" smtClean="0"/>
            <a:t>kernel</a:t>
          </a:r>
          <a:r>
            <a:rPr kumimoji="1" lang="de-DE" sz="1400" b="1" dirty="0" smtClean="0"/>
            <a:t>/</a:t>
          </a:r>
          <a:r>
            <a:rPr kumimoji="1" lang="de-DE" sz="1400" b="1" dirty="0" err="1" smtClean="0"/>
            <a:t>auditsc.c</a:t>
          </a:r>
          <a:endParaRPr lang="de-DE" sz="1400" b="1" dirty="0"/>
        </a:p>
      </dgm:t>
    </dgm:pt>
    <dgm:pt modelId="{114C3978-7904-6949-8C47-23A75E2E09D9}" type="parTrans" cxnId="{A51CAE73-5EB4-8D4E-B13C-E13BA53A1252}">
      <dgm:prSet/>
      <dgm:spPr/>
      <dgm:t>
        <a:bodyPr/>
        <a:lstStyle/>
        <a:p>
          <a:endParaRPr lang="zh-CN" altLang="en-US" b="1"/>
        </a:p>
      </dgm:t>
    </dgm:pt>
    <dgm:pt modelId="{F433614E-3C89-5F4F-9E69-BB083C1B38DD}" type="sibTrans" cxnId="{A51CAE73-5EB4-8D4E-B13C-E13BA53A1252}">
      <dgm:prSet/>
      <dgm:spPr/>
      <dgm:t>
        <a:bodyPr/>
        <a:lstStyle/>
        <a:p>
          <a:endParaRPr lang="zh-CN" altLang="en-US" b="1"/>
        </a:p>
      </dgm:t>
    </dgm:pt>
    <dgm:pt modelId="{97CB0A3A-90EC-E142-B3BE-C8EB62068B8C}">
      <dgm:prSet/>
      <dgm:spPr/>
      <dgm:t>
        <a:bodyPr/>
        <a:lstStyle/>
        <a:p>
          <a:pPr rtl="0"/>
          <a:r>
            <a:rPr kumimoji="1" lang="de-DE" b="1" dirty="0" smtClean="0"/>
            <a:t>CVE-2016-6156</a:t>
          </a:r>
          <a:endParaRPr lang="de-DE" b="1" dirty="0"/>
        </a:p>
      </dgm:t>
    </dgm:pt>
    <dgm:pt modelId="{155194BD-7D11-264C-98FC-3BC69D25B6DC}" type="parTrans" cxnId="{0FA75FEF-0BA2-1E45-B54A-455F21C6EEA1}">
      <dgm:prSet/>
      <dgm:spPr/>
      <dgm:t>
        <a:bodyPr/>
        <a:lstStyle/>
        <a:p>
          <a:endParaRPr lang="zh-CN" altLang="en-US" b="1"/>
        </a:p>
      </dgm:t>
    </dgm:pt>
    <dgm:pt modelId="{E811CD97-735C-CE4F-85A7-BE1C1CFD05F5}" type="sibTrans" cxnId="{0FA75FEF-0BA2-1E45-B54A-455F21C6EEA1}">
      <dgm:prSet/>
      <dgm:spPr/>
      <dgm:t>
        <a:bodyPr/>
        <a:lstStyle/>
        <a:p>
          <a:endParaRPr lang="zh-CN" altLang="en-US" b="1"/>
        </a:p>
      </dgm:t>
    </dgm:pt>
    <dgm:pt modelId="{8B980C0E-DBDD-FA42-8BE7-C7A03A630200}">
      <dgm:prSet custT="1"/>
      <dgm:spPr/>
      <dgm:t>
        <a:bodyPr/>
        <a:lstStyle/>
        <a:p>
          <a:pPr rtl="0"/>
          <a:r>
            <a:rPr kumimoji="1" lang="de-DE" sz="1400" b="1" dirty="0" smtClean="0"/>
            <a:t>Linux-4.5/</a:t>
          </a:r>
          <a:r>
            <a:rPr kumimoji="1" lang="de-DE" sz="1400" b="1" dirty="0" err="1" smtClean="0"/>
            <a:t>drivers</a:t>
          </a:r>
          <a:r>
            <a:rPr kumimoji="1" lang="de-DE" sz="1400" b="1" dirty="0" smtClean="0"/>
            <a:t>/</a:t>
          </a:r>
          <a:r>
            <a:rPr kumimoji="1" lang="de-DE" sz="1400" b="1" dirty="0" err="1" smtClean="0"/>
            <a:t>platform</a:t>
          </a:r>
          <a:r>
            <a:rPr kumimoji="1" lang="de-DE" sz="1400" b="1" dirty="0" smtClean="0"/>
            <a:t>/</a:t>
          </a:r>
          <a:r>
            <a:rPr kumimoji="1" lang="de-DE" sz="1400" b="1" dirty="0" err="1" smtClean="0"/>
            <a:t>chrome</a:t>
          </a:r>
          <a:r>
            <a:rPr kumimoji="1" lang="de-DE" sz="1400" b="1" dirty="0" smtClean="0"/>
            <a:t>/</a:t>
          </a:r>
          <a:r>
            <a:rPr kumimoji="1" lang="de-DE" sz="1400" b="1" dirty="0" err="1" smtClean="0"/>
            <a:t>cros_ec_dev.c</a:t>
          </a:r>
          <a:endParaRPr lang="de-DE" sz="1400" b="1" dirty="0"/>
        </a:p>
      </dgm:t>
    </dgm:pt>
    <dgm:pt modelId="{6A2B7AEE-9FA8-BC4D-86CA-49ED0137BDAF}" type="parTrans" cxnId="{424F3002-784F-0C4E-B87E-C89A3FFA6A9B}">
      <dgm:prSet/>
      <dgm:spPr/>
      <dgm:t>
        <a:bodyPr/>
        <a:lstStyle/>
        <a:p>
          <a:endParaRPr lang="zh-CN" altLang="en-US" b="1"/>
        </a:p>
      </dgm:t>
    </dgm:pt>
    <dgm:pt modelId="{61001809-DD46-7543-AD47-1D184BD01C50}" type="sibTrans" cxnId="{424F3002-784F-0C4E-B87E-C89A3FFA6A9B}">
      <dgm:prSet/>
      <dgm:spPr/>
      <dgm:t>
        <a:bodyPr/>
        <a:lstStyle/>
        <a:p>
          <a:endParaRPr lang="zh-CN" altLang="en-US" b="1"/>
        </a:p>
      </dgm:t>
    </dgm:pt>
    <dgm:pt modelId="{DDEF3FF6-5945-C34D-B4B5-DCFCC53DA54E}">
      <dgm:prSet/>
      <dgm:spPr/>
      <dgm:t>
        <a:bodyPr/>
        <a:lstStyle/>
        <a:p>
          <a:pPr rtl="0"/>
          <a:r>
            <a:rPr kumimoji="1" lang="de-DE" b="1" smtClean="0"/>
            <a:t>CVE-2016-6480</a:t>
          </a:r>
          <a:endParaRPr lang="de-DE" b="1"/>
        </a:p>
      </dgm:t>
    </dgm:pt>
    <dgm:pt modelId="{72A59758-A81A-1647-8B31-277B4768443F}" type="parTrans" cxnId="{45E7B12D-6FAF-D545-B72D-8B03BAC7BA1F}">
      <dgm:prSet/>
      <dgm:spPr/>
      <dgm:t>
        <a:bodyPr/>
        <a:lstStyle/>
        <a:p>
          <a:endParaRPr lang="zh-CN" altLang="en-US" b="1"/>
        </a:p>
      </dgm:t>
    </dgm:pt>
    <dgm:pt modelId="{A55D9ACD-247A-D348-9BCB-EA4C7DE41070}" type="sibTrans" cxnId="{45E7B12D-6FAF-D545-B72D-8B03BAC7BA1F}">
      <dgm:prSet/>
      <dgm:spPr/>
      <dgm:t>
        <a:bodyPr/>
        <a:lstStyle/>
        <a:p>
          <a:endParaRPr lang="zh-CN" altLang="en-US" b="1"/>
        </a:p>
      </dgm:t>
    </dgm:pt>
    <dgm:pt modelId="{9DD38189-A911-7649-9ABA-67AE4B40765D}">
      <dgm:prSet custT="1"/>
      <dgm:spPr/>
      <dgm:t>
        <a:bodyPr/>
        <a:lstStyle/>
        <a:p>
          <a:pPr rtl="0"/>
          <a:r>
            <a:rPr kumimoji="1" lang="de-DE" sz="1400" b="1" dirty="0" smtClean="0"/>
            <a:t>Linux-4.5/</a:t>
          </a:r>
          <a:r>
            <a:rPr kumimoji="1" lang="de-DE" sz="1400" b="1" dirty="0" err="1" smtClean="0"/>
            <a:t>drivers</a:t>
          </a:r>
          <a:r>
            <a:rPr kumimoji="1" lang="de-DE" sz="1400" b="1" dirty="0" smtClean="0"/>
            <a:t>/</a:t>
          </a:r>
          <a:r>
            <a:rPr kumimoji="1" lang="de-DE" sz="1400" b="1" dirty="0" err="1" smtClean="0"/>
            <a:t>scsi</a:t>
          </a:r>
          <a:r>
            <a:rPr kumimoji="1" lang="de-DE" sz="1400" b="1" dirty="0" smtClean="0"/>
            <a:t>/</a:t>
          </a:r>
          <a:r>
            <a:rPr kumimoji="1" lang="de-DE" sz="1400" b="1" dirty="0" err="1" smtClean="0"/>
            <a:t>aacraid</a:t>
          </a:r>
          <a:r>
            <a:rPr kumimoji="1" lang="de-DE" sz="1400" b="1" dirty="0" smtClean="0"/>
            <a:t>/</a:t>
          </a:r>
          <a:r>
            <a:rPr kumimoji="1" lang="de-DE" sz="1400" b="1" dirty="0" err="1" smtClean="0"/>
            <a:t>commctrl.c</a:t>
          </a:r>
          <a:r>
            <a:rPr kumimoji="1" lang="de-DE" sz="1400" b="1" dirty="0" smtClean="0"/>
            <a:t> </a:t>
          </a:r>
          <a:endParaRPr lang="de-DE" sz="1400" b="1" dirty="0"/>
        </a:p>
      </dgm:t>
    </dgm:pt>
    <dgm:pt modelId="{722CCEA8-5540-9D40-A47B-8EB5E3B23D46}" type="parTrans" cxnId="{DC52D8DD-1B27-1941-BB78-D63159E35C7E}">
      <dgm:prSet/>
      <dgm:spPr/>
      <dgm:t>
        <a:bodyPr/>
        <a:lstStyle/>
        <a:p>
          <a:endParaRPr lang="zh-CN" altLang="en-US" b="1"/>
        </a:p>
      </dgm:t>
    </dgm:pt>
    <dgm:pt modelId="{B6B7B745-F279-784E-A9D4-706AAC0D8592}" type="sibTrans" cxnId="{DC52D8DD-1B27-1941-BB78-D63159E35C7E}">
      <dgm:prSet/>
      <dgm:spPr/>
      <dgm:t>
        <a:bodyPr/>
        <a:lstStyle/>
        <a:p>
          <a:endParaRPr lang="zh-CN" altLang="en-US" b="1"/>
        </a:p>
      </dgm:t>
    </dgm:pt>
    <dgm:pt modelId="{81FDCB42-AE80-3A48-BC23-1C004A0BFBBD}">
      <dgm:prSet/>
      <dgm:spPr/>
      <dgm:t>
        <a:bodyPr/>
        <a:lstStyle/>
        <a:p>
          <a:pPr rtl="0"/>
          <a:r>
            <a:rPr kumimoji="1" lang="en-US" altLang="zh-CN" b="1" dirty="0" smtClean="0"/>
            <a:t>CVE-2015-1420</a:t>
          </a:r>
          <a:endParaRPr lang="it-IT" b="1" dirty="0"/>
        </a:p>
      </dgm:t>
    </dgm:pt>
    <dgm:pt modelId="{3E4EFE37-1135-FC48-9F4E-CD90D40F7109}" type="parTrans" cxnId="{B9611D8E-90E6-D441-8264-D6D40D22C962}">
      <dgm:prSet/>
      <dgm:spPr/>
      <dgm:t>
        <a:bodyPr/>
        <a:lstStyle/>
        <a:p>
          <a:endParaRPr lang="zh-CN" altLang="en-US" b="1"/>
        </a:p>
      </dgm:t>
    </dgm:pt>
    <dgm:pt modelId="{D45DCE02-A4CD-A545-8DEE-B223596F2B0F}" type="sibTrans" cxnId="{B9611D8E-90E6-D441-8264-D6D40D22C962}">
      <dgm:prSet/>
      <dgm:spPr/>
      <dgm:t>
        <a:bodyPr/>
        <a:lstStyle/>
        <a:p>
          <a:endParaRPr lang="zh-CN" altLang="en-US" b="1"/>
        </a:p>
      </dgm:t>
    </dgm:pt>
    <dgm:pt modelId="{F22F3E17-5B27-8E47-AB42-1680CC18C711}">
      <dgm:prSet custT="1"/>
      <dgm:spPr/>
      <dgm:t>
        <a:bodyPr/>
        <a:lstStyle/>
        <a:p>
          <a:pPr rtl="0"/>
          <a:r>
            <a:rPr kumimoji="1" lang="de-DE" sz="1400" b="1" dirty="0" err="1" smtClean="0"/>
            <a:t>Android</a:t>
          </a:r>
          <a:r>
            <a:rPr kumimoji="1" lang="en-US" altLang="zh-CN" sz="1400" b="1" dirty="0" smtClean="0"/>
            <a:t>-6.0.1</a:t>
          </a:r>
          <a:r>
            <a:rPr kumimoji="1" lang="de-DE" sz="1400" b="1" dirty="0" smtClean="0"/>
            <a:t>/</a:t>
          </a:r>
          <a:r>
            <a:rPr kumimoji="1" lang="de-DE" sz="1400" b="1" dirty="0" err="1" smtClean="0"/>
            <a:t>fs</a:t>
          </a:r>
          <a:r>
            <a:rPr kumimoji="1" lang="de-DE" altLang="zh-CN" sz="1400" b="1" dirty="0" smtClean="0"/>
            <a:t>/</a:t>
          </a:r>
          <a:r>
            <a:rPr kumimoji="1" lang="de-DE" sz="1400" b="1" dirty="0" err="1" smtClean="0"/>
            <a:t>fhandle.c</a:t>
          </a:r>
          <a:endParaRPr lang="de-DE" sz="1400" b="1" dirty="0"/>
        </a:p>
      </dgm:t>
    </dgm:pt>
    <dgm:pt modelId="{42188E53-2BE1-B941-A546-C1D3E38B2CE5}" type="parTrans" cxnId="{4FE1A60C-86C8-0945-84C0-26F553BFBFB6}">
      <dgm:prSet/>
      <dgm:spPr/>
      <dgm:t>
        <a:bodyPr/>
        <a:lstStyle/>
        <a:p>
          <a:endParaRPr lang="zh-CN" altLang="en-US" b="1"/>
        </a:p>
      </dgm:t>
    </dgm:pt>
    <dgm:pt modelId="{28000AAC-0072-E64A-AA17-60DD631059E6}" type="sibTrans" cxnId="{4FE1A60C-86C8-0945-84C0-26F553BFBFB6}">
      <dgm:prSet/>
      <dgm:spPr/>
      <dgm:t>
        <a:bodyPr/>
        <a:lstStyle/>
        <a:p>
          <a:endParaRPr lang="zh-CN" altLang="en-US" b="1"/>
        </a:p>
      </dgm:t>
    </dgm:pt>
    <dgm:pt modelId="{C87E773B-2236-8546-AE73-75E2FC2B8697}">
      <dgm:prSet custT="1"/>
      <dgm:spPr/>
      <dgm:t>
        <a:bodyPr/>
        <a:lstStyle/>
        <a:p>
          <a:pPr rtl="0"/>
          <a:r>
            <a:rPr lang="en-US" altLang="zh-CN" sz="1400" b="1" dirty="0" smtClean="0"/>
            <a:t>MIC</a:t>
          </a:r>
          <a:r>
            <a:rPr lang="zh-CN" altLang="en-US" sz="1400" b="1" dirty="0" smtClean="0"/>
            <a:t> </a:t>
          </a:r>
          <a:r>
            <a:rPr lang="en-US" altLang="zh-CN" sz="1400" b="1" dirty="0" smtClean="0"/>
            <a:t>VOP</a:t>
          </a:r>
          <a:r>
            <a:rPr lang="zh-CN" altLang="en-US" sz="1400" b="1" dirty="0" smtClean="0"/>
            <a:t> </a:t>
          </a:r>
          <a:r>
            <a:rPr lang="en-US" altLang="zh-CN" sz="1400" b="1" dirty="0" smtClean="0"/>
            <a:t>(</a:t>
          </a:r>
          <a:r>
            <a:rPr lang="en-US" altLang="zh-CN" sz="1400" b="1" dirty="0" err="1" smtClean="0"/>
            <a:t>Virtio</a:t>
          </a:r>
          <a:r>
            <a:rPr lang="zh-CN" altLang="en-US" sz="1400" b="1" dirty="0" smtClean="0"/>
            <a:t> </a:t>
          </a:r>
          <a:r>
            <a:rPr lang="en-US" altLang="zh-CN" sz="1400" b="1" dirty="0" smtClean="0"/>
            <a:t>Over</a:t>
          </a:r>
          <a:r>
            <a:rPr lang="zh-CN" altLang="en-US" sz="1400" b="1" dirty="0" smtClean="0"/>
            <a:t> </a:t>
          </a:r>
          <a:r>
            <a:rPr lang="en-US" altLang="zh-CN" sz="1400" b="1" dirty="0" err="1" smtClean="0"/>
            <a:t>PCIe</a:t>
          </a:r>
          <a:r>
            <a:rPr lang="en-US" altLang="zh-CN" sz="1400" b="1" dirty="0" smtClean="0"/>
            <a:t>)</a:t>
          </a:r>
          <a:r>
            <a:rPr lang="zh-CN" altLang="en-US" sz="1400" b="1" dirty="0" smtClean="0"/>
            <a:t> </a:t>
          </a:r>
          <a:r>
            <a:rPr lang="en-US" altLang="zh-CN" sz="1400" b="1" dirty="0" smtClean="0"/>
            <a:t>driver</a:t>
          </a:r>
          <a:endParaRPr lang="en-US" sz="1400" b="1" dirty="0"/>
        </a:p>
      </dgm:t>
    </dgm:pt>
    <dgm:pt modelId="{5E0E0478-A1D3-994C-8D4B-A48A727C34F1}" type="parTrans" cxnId="{8ABE6B37-11DE-1E49-B4B4-EF2E12113108}">
      <dgm:prSet/>
      <dgm:spPr/>
      <dgm:t>
        <a:bodyPr/>
        <a:lstStyle/>
        <a:p>
          <a:endParaRPr lang="zh-CN" altLang="en-US" b="1"/>
        </a:p>
      </dgm:t>
    </dgm:pt>
    <dgm:pt modelId="{CDE0104D-0078-CE4F-92D5-77FABC6B9057}" type="sibTrans" cxnId="{8ABE6B37-11DE-1E49-B4B4-EF2E12113108}">
      <dgm:prSet/>
      <dgm:spPr/>
      <dgm:t>
        <a:bodyPr/>
        <a:lstStyle/>
        <a:p>
          <a:endParaRPr lang="zh-CN" altLang="en-US" b="1"/>
        </a:p>
      </dgm:t>
    </dgm:pt>
    <dgm:pt modelId="{B7E5C4E6-EBAD-E542-8A92-BF5D8790568D}">
      <dgm:prSet custT="1"/>
      <dgm:spPr/>
      <dgm:t>
        <a:bodyPr/>
        <a:lstStyle/>
        <a:p>
          <a:pPr rtl="0"/>
          <a:r>
            <a:rPr lang="en-US" altLang="zh-CN" sz="1400" b="1" dirty="0" smtClean="0"/>
            <a:t>Auditing</a:t>
          </a:r>
          <a:r>
            <a:rPr lang="zh-CN" altLang="en-US" sz="1400" b="1" dirty="0" smtClean="0"/>
            <a:t> </a:t>
          </a:r>
          <a:r>
            <a:rPr lang="en-US" altLang="zh-CN" sz="1400" b="1" dirty="0" smtClean="0"/>
            <a:t>subsystem</a:t>
          </a:r>
          <a:endParaRPr lang="de-DE" sz="1400" b="1" dirty="0"/>
        </a:p>
      </dgm:t>
    </dgm:pt>
    <dgm:pt modelId="{9E5F1F8A-65BF-2841-BBF6-290F305E6C96}" type="parTrans" cxnId="{FC299D81-71E0-B541-9112-C6E25219B265}">
      <dgm:prSet/>
      <dgm:spPr/>
      <dgm:t>
        <a:bodyPr/>
        <a:lstStyle/>
        <a:p>
          <a:endParaRPr lang="zh-CN" altLang="en-US" b="1"/>
        </a:p>
      </dgm:t>
    </dgm:pt>
    <dgm:pt modelId="{1252EFCD-966D-FA40-9028-CD16167CF076}" type="sibTrans" cxnId="{FC299D81-71E0-B541-9112-C6E25219B265}">
      <dgm:prSet/>
      <dgm:spPr/>
      <dgm:t>
        <a:bodyPr/>
        <a:lstStyle/>
        <a:p>
          <a:endParaRPr lang="zh-CN" altLang="en-US" b="1"/>
        </a:p>
      </dgm:t>
    </dgm:pt>
    <dgm:pt modelId="{E515AFC3-D27C-1649-850F-DECB4CCF4903}">
      <dgm:prSet custT="1"/>
      <dgm:spPr/>
      <dgm:t>
        <a:bodyPr/>
        <a:lstStyle/>
        <a:p>
          <a:pPr rtl="0"/>
          <a:r>
            <a:rPr lang="en-US" altLang="zh-CN" sz="1400" b="1" dirty="0" smtClean="0"/>
            <a:t>File</a:t>
          </a:r>
          <a:r>
            <a:rPr lang="zh-CN" altLang="en-US" sz="1400" b="1" dirty="0" smtClean="0"/>
            <a:t> </a:t>
          </a:r>
          <a:r>
            <a:rPr lang="en-US" altLang="zh-CN" sz="1400" b="1" dirty="0" smtClean="0"/>
            <a:t>system</a:t>
          </a:r>
          <a:endParaRPr lang="de-DE" sz="1400" b="1" dirty="0"/>
        </a:p>
      </dgm:t>
    </dgm:pt>
    <dgm:pt modelId="{7C889E85-542A-6448-BF7E-36BD285D4ED8}" type="parTrans" cxnId="{536E987E-4492-224F-9055-99BF633E665B}">
      <dgm:prSet/>
      <dgm:spPr/>
      <dgm:t>
        <a:bodyPr/>
        <a:lstStyle/>
        <a:p>
          <a:endParaRPr lang="zh-CN" altLang="en-US" b="1"/>
        </a:p>
      </dgm:t>
    </dgm:pt>
    <dgm:pt modelId="{2C2A1A2A-EC97-FE46-84DB-7E2248F6F28E}" type="sibTrans" cxnId="{536E987E-4492-224F-9055-99BF633E665B}">
      <dgm:prSet/>
      <dgm:spPr/>
      <dgm:t>
        <a:bodyPr/>
        <a:lstStyle/>
        <a:p>
          <a:endParaRPr lang="zh-CN" altLang="en-US" b="1"/>
        </a:p>
      </dgm:t>
    </dgm:pt>
    <dgm:pt modelId="{0CBB2449-2559-0D49-AC41-9AF57A9F48F0}">
      <dgm:prSet custT="1"/>
      <dgm:spPr/>
      <dgm:t>
        <a:bodyPr/>
        <a:lstStyle/>
        <a:p>
          <a:pPr rtl="0"/>
          <a:r>
            <a:rPr lang="en-US" altLang="zh-CN" sz="1400" b="1" dirty="0" smtClean="0"/>
            <a:t>IBM</a:t>
          </a:r>
          <a:r>
            <a:rPr lang="zh-CN" altLang="en-US" sz="1400" b="1" dirty="0" smtClean="0"/>
            <a:t> </a:t>
          </a:r>
          <a:r>
            <a:rPr lang="en-US" altLang="zh-CN" sz="1400" b="1" dirty="0" smtClean="0"/>
            <a:t>(z-Series)</a:t>
          </a:r>
          <a:r>
            <a:rPr lang="zh-CN" altLang="en-US" sz="1400" b="1" dirty="0" smtClean="0"/>
            <a:t> </a:t>
          </a:r>
          <a:r>
            <a:rPr lang="en-US" altLang="zh-CN" sz="1400" b="1" dirty="0" smtClean="0"/>
            <a:t>s390</a:t>
          </a:r>
          <a:r>
            <a:rPr lang="zh-CN" altLang="en-US" sz="1400" b="1" dirty="0" smtClean="0"/>
            <a:t> </a:t>
          </a:r>
          <a:r>
            <a:rPr lang="en-US" altLang="zh-CN" sz="1400" b="1" dirty="0" smtClean="0"/>
            <a:t>platform</a:t>
          </a:r>
          <a:r>
            <a:rPr lang="zh-CN" altLang="en-US" sz="1400" b="1" dirty="0" smtClean="0"/>
            <a:t> </a:t>
          </a:r>
          <a:r>
            <a:rPr lang="en-US" altLang="zh-CN" sz="1400" b="1" dirty="0" smtClean="0"/>
            <a:t>driver</a:t>
          </a:r>
          <a:endParaRPr lang="en-US" sz="1400" b="1" dirty="0"/>
        </a:p>
      </dgm:t>
    </dgm:pt>
    <dgm:pt modelId="{85C9A447-C2BE-944F-991D-8D56B5D8AA4B}" type="parTrans" cxnId="{AC8CF67B-6910-8F4A-BF14-64E12D7CB784}">
      <dgm:prSet/>
      <dgm:spPr/>
      <dgm:t>
        <a:bodyPr/>
        <a:lstStyle/>
        <a:p>
          <a:endParaRPr lang="zh-CN" altLang="en-US" b="1"/>
        </a:p>
      </dgm:t>
    </dgm:pt>
    <dgm:pt modelId="{357A3108-3C66-F54B-ABE1-BA4871C7F1FB}" type="sibTrans" cxnId="{AC8CF67B-6910-8F4A-BF14-64E12D7CB784}">
      <dgm:prSet/>
      <dgm:spPr/>
      <dgm:t>
        <a:bodyPr/>
        <a:lstStyle/>
        <a:p>
          <a:endParaRPr lang="zh-CN" altLang="en-US" b="1"/>
        </a:p>
      </dgm:t>
    </dgm:pt>
    <dgm:pt modelId="{F0F735A0-3782-1F48-BD1F-BF7DBFDD80FA}">
      <dgm:prSet custT="1"/>
      <dgm:spPr/>
      <dgm:t>
        <a:bodyPr/>
        <a:lstStyle/>
        <a:p>
          <a:pPr rtl="0"/>
          <a:r>
            <a:rPr lang="en-US" altLang="zh-CN" sz="1400" b="1" dirty="0" smtClean="0"/>
            <a:t>Expose</a:t>
          </a:r>
          <a:r>
            <a:rPr lang="zh-CN" altLang="en-US" sz="1400" b="1" dirty="0" smtClean="0"/>
            <a:t> </a:t>
          </a:r>
          <a:r>
            <a:rPr lang="en-US" altLang="en-US" sz="1400" b="1" dirty="0" smtClean="0"/>
            <a:t>the Chrome OS Embedded Controller to user-space</a:t>
          </a:r>
          <a:endParaRPr lang="de-DE" sz="1400" b="1" dirty="0"/>
        </a:p>
      </dgm:t>
    </dgm:pt>
    <dgm:pt modelId="{9D62199C-A7FC-8547-9D2E-B1BA7998CF60}" type="parTrans" cxnId="{E6FF7C9E-60CC-414B-BCFF-5E20E0F24E19}">
      <dgm:prSet/>
      <dgm:spPr/>
      <dgm:t>
        <a:bodyPr/>
        <a:lstStyle/>
        <a:p>
          <a:endParaRPr lang="zh-CN" altLang="en-US" b="1"/>
        </a:p>
      </dgm:t>
    </dgm:pt>
    <dgm:pt modelId="{05287B11-6464-4349-A779-039251671C6B}" type="sibTrans" cxnId="{E6FF7C9E-60CC-414B-BCFF-5E20E0F24E19}">
      <dgm:prSet/>
      <dgm:spPr/>
      <dgm:t>
        <a:bodyPr/>
        <a:lstStyle/>
        <a:p>
          <a:endParaRPr lang="zh-CN" altLang="en-US" b="1"/>
        </a:p>
      </dgm:t>
    </dgm:pt>
    <dgm:pt modelId="{C2CD3002-10A6-7546-B109-DD073DEAF5E9}">
      <dgm:prSet custT="1"/>
      <dgm:spPr/>
      <dgm:t>
        <a:bodyPr/>
        <a:lstStyle/>
        <a:p>
          <a:pPr rtl="0"/>
          <a:r>
            <a:rPr kumimoji="1" lang="en-US" altLang="zh-CN" sz="1400" b="1" dirty="0" smtClean="0"/>
            <a:t>The </a:t>
          </a:r>
          <a:r>
            <a:rPr kumimoji="1" lang="en-US" altLang="zh-CN" sz="1400" b="1" dirty="0" err="1" smtClean="0"/>
            <a:t>aacraid</a:t>
          </a:r>
          <a:r>
            <a:rPr kumimoji="1" lang="en-US" altLang="zh-CN" sz="1400" b="1" dirty="0" smtClean="0"/>
            <a:t> driver (adds support for </a:t>
          </a:r>
          <a:r>
            <a:rPr kumimoji="1" lang="en-US" altLang="zh-CN" sz="1400" b="1" dirty="0" err="1" smtClean="0"/>
            <a:t>AdaptecRAID</a:t>
          </a:r>
          <a:r>
            <a:rPr kumimoji="1" lang="en-US" altLang="zh-CN" sz="1400" b="1" dirty="0" smtClean="0"/>
            <a:t> controllers)</a:t>
          </a:r>
          <a:endParaRPr lang="de-DE" sz="1400" b="1" dirty="0"/>
        </a:p>
      </dgm:t>
    </dgm:pt>
    <dgm:pt modelId="{9D0EA956-95ED-9245-880F-1ADEDED77B5A}" type="parTrans" cxnId="{D96891DC-A89D-5644-AC36-70230CDB022A}">
      <dgm:prSet/>
      <dgm:spPr/>
      <dgm:t>
        <a:bodyPr/>
        <a:lstStyle/>
        <a:p>
          <a:endParaRPr lang="zh-CN" altLang="en-US" b="1"/>
        </a:p>
      </dgm:t>
    </dgm:pt>
    <dgm:pt modelId="{9D3B5087-448A-8344-9C5C-21E346BA6115}" type="sibTrans" cxnId="{D96891DC-A89D-5644-AC36-70230CDB022A}">
      <dgm:prSet/>
      <dgm:spPr/>
      <dgm:t>
        <a:bodyPr/>
        <a:lstStyle/>
        <a:p>
          <a:endParaRPr lang="zh-CN" altLang="en-US" b="1"/>
        </a:p>
      </dgm:t>
    </dgm:pt>
    <dgm:pt modelId="{1ED52BE5-8D1D-E448-A780-5B96EDF2FC41}" type="pres">
      <dgm:prSet presAssocID="{5FE08656-C903-6D47-BE84-2F5201AD5B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62A8A31-6E7C-5049-B605-CF6446D2FC02}" type="pres">
      <dgm:prSet presAssocID="{C4A1E7F2-CB33-8E4B-92F7-EB773F177498}" presName="linNode" presStyleCnt="0"/>
      <dgm:spPr/>
    </dgm:pt>
    <dgm:pt modelId="{E04FFF93-CB83-5C42-B6BB-B22F46697E6B}" type="pres">
      <dgm:prSet presAssocID="{C4A1E7F2-CB33-8E4B-92F7-EB773F177498}" presName="parentText" presStyleLbl="node1" presStyleIdx="0" presStyleCnt="6" custScaleX="7022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7E8828-2CC6-F74D-96DB-D1C599940C50}" type="pres">
      <dgm:prSet presAssocID="{C4A1E7F2-CB33-8E4B-92F7-EB773F177498}" presName="descendantText" presStyleLbl="alignAccFollowNode1" presStyleIdx="0" presStyleCnt="6" custScaleX="1378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1CA74F-C192-2246-AB9B-26D2BD5FA005}" type="pres">
      <dgm:prSet presAssocID="{6F61B8DC-9EA1-F144-9924-69C447060C2C}" presName="sp" presStyleCnt="0"/>
      <dgm:spPr/>
    </dgm:pt>
    <dgm:pt modelId="{8314ED4A-7C02-9B47-BC4A-37DF1889C1FE}" type="pres">
      <dgm:prSet presAssocID="{ACE3A8C8-AEAA-8248-BC68-D254CF1F9642}" presName="linNode" presStyleCnt="0"/>
      <dgm:spPr/>
    </dgm:pt>
    <dgm:pt modelId="{266A41D8-770F-A24E-8ABE-E0A6C0BC309D}" type="pres">
      <dgm:prSet presAssocID="{ACE3A8C8-AEAA-8248-BC68-D254CF1F9642}" presName="parentText" presStyleLbl="node1" presStyleIdx="1" presStyleCnt="6" custScaleX="6493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F1E00A-9894-7342-B551-0E0443A1C4BF}" type="pres">
      <dgm:prSet presAssocID="{ACE3A8C8-AEAA-8248-BC68-D254CF1F9642}" presName="descendantText" presStyleLbl="alignAccFollowNode1" presStyleIdx="1" presStyleCnt="6" custScaleX="1282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4A4F08-73C5-374D-8D5B-9BE55DF74697}" type="pres">
      <dgm:prSet presAssocID="{04A890DE-2B6F-D444-B128-677F874DD9AC}" presName="sp" presStyleCnt="0"/>
      <dgm:spPr/>
    </dgm:pt>
    <dgm:pt modelId="{699C13DF-AF74-D84E-B9AC-F145E368A6E1}" type="pres">
      <dgm:prSet presAssocID="{DAD171A8-9FBF-A644-915D-6E65B8803A23}" presName="linNode" presStyleCnt="0"/>
      <dgm:spPr/>
    </dgm:pt>
    <dgm:pt modelId="{B886DA53-D982-9B45-B0C3-28084C98F5B7}" type="pres">
      <dgm:prSet presAssocID="{DAD171A8-9FBF-A644-915D-6E65B8803A23}" presName="parentText" presStyleLbl="node1" presStyleIdx="2" presStyleCnt="6" custScaleX="6401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D20431-B8F2-7242-93B4-7BB0056DC00F}" type="pres">
      <dgm:prSet presAssocID="{DAD171A8-9FBF-A644-915D-6E65B8803A23}" presName="descendantText" presStyleLbl="alignAccFollowNode1" presStyleIdx="2" presStyleCnt="6" custScaleX="1264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35EC95-DDB9-1A45-ACBE-710E80853A54}" type="pres">
      <dgm:prSet presAssocID="{1F00080A-2D66-D847-8996-4B0CBD5AE0AD}" presName="sp" presStyleCnt="0"/>
      <dgm:spPr/>
    </dgm:pt>
    <dgm:pt modelId="{1689E705-416B-204A-8115-8041457C31FE}" type="pres">
      <dgm:prSet presAssocID="{97CB0A3A-90EC-E142-B3BE-C8EB62068B8C}" presName="linNode" presStyleCnt="0"/>
      <dgm:spPr/>
    </dgm:pt>
    <dgm:pt modelId="{F389B227-EF06-B04C-89EE-3B5A554F7FAC}" type="pres">
      <dgm:prSet presAssocID="{97CB0A3A-90EC-E142-B3BE-C8EB62068B8C}" presName="parentText" presStyleLbl="node1" presStyleIdx="3" presStyleCnt="6" custScaleX="6175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B1739E-8DC8-274A-94A8-C2BD922E916B}" type="pres">
      <dgm:prSet presAssocID="{97CB0A3A-90EC-E142-B3BE-C8EB62068B8C}" presName="descendantText" presStyleLbl="alignAccFollowNode1" presStyleIdx="3" presStyleCnt="6" custScaleX="121369" custLinFactNeighborX="245" custLinFactNeighborY="-2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753EB5-CBB7-674F-BFDE-C71944ACB2EC}" type="pres">
      <dgm:prSet presAssocID="{E811CD97-735C-CE4F-85A7-BE1C1CFD05F5}" presName="sp" presStyleCnt="0"/>
      <dgm:spPr/>
    </dgm:pt>
    <dgm:pt modelId="{79B3DA5F-F8AA-9941-B062-04F5EDD72908}" type="pres">
      <dgm:prSet presAssocID="{DDEF3FF6-5945-C34D-B4B5-DCFCC53DA54E}" presName="linNode" presStyleCnt="0"/>
      <dgm:spPr/>
    </dgm:pt>
    <dgm:pt modelId="{C91F1EC3-5CB3-FE43-A636-357E78682AFD}" type="pres">
      <dgm:prSet presAssocID="{DDEF3FF6-5945-C34D-B4B5-DCFCC53DA54E}" presName="parentText" presStyleLbl="node1" presStyleIdx="4" presStyleCnt="6" custScaleX="6175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BF0AF6-4E24-9E46-ADEE-5A8FB3B5FD41}" type="pres">
      <dgm:prSet presAssocID="{DDEF3FF6-5945-C34D-B4B5-DCFCC53DA54E}" presName="descendantText" presStyleLbl="alignAccFollowNode1" presStyleIdx="4" presStyleCnt="6" custScaleX="1214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6BDDBE-9038-6F44-98A4-AF8FBC174C98}" type="pres">
      <dgm:prSet presAssocID="{A55D9ACD-247A-D348-9BCB-EA4C7DE41070}" presName="sp" presStyleCnt="0"/>
      <dgm:spPr/>
    </dgm:pt>
    <dgm:pt modelId="{0F6462AF-74E8-A443-BABD-51E85259CF2D}" type="pres">
      <dgm:prSet presAssocID="{81FDCB42-AE80-3A48-BC23-1C004A0BFBBD}" presName="linNode" presStyleCnt="0"/>
      <dgm:spPr/>
    </dgm:pt>
    <dgm:pt modelId="{5CA99232-227D-7C4A-819D-AD2A5962EDA6}" type="pres">
      <dgm:prSet presAssocID="{81FDCB42-AE80-3A48-BC23-1C004A0BFBBD}" presName="parentText" presStyleLbl="node1" presStyleIdx="5" presStyleCnt="6" custScaleX="6387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4DCD18-22D2-4043-A3E2-1F3A6D656BEF}" type="pres">
      <dgm:prSet presAssocID="{81FDCB42-AE80-3A48-BC23-1C004A0BFBBD}" presName="descendantText" presStyleLbl="alignAccFollowNode1" presStyleIdx="5" presStyleCnt="6" custScaleX="1258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DCDF688-7373-7F41-9370-788EFD243149}" type="presOf" srcId="{D0D78674-1C18-7048-B663-F552CB120338}" destId="{08D20431-B8F2-7242-93B4-7BB0056DC00F}" srcOrd="0" destOrd="1" presId="urn:microsoft.com/office/officeart/2005/8/layout/vList5"/>
    <dgm:cxn modelId="{C0BEFAC3-28A3-6445-9903-55A45C0FCE9E}" type="presOf" srcId="{9DD38189-A911-7649-9ABA-67AE4B40765D}" destId="{FDBF0AF6-4E24-9E46-ADEE-5A8FB3B5FD41}" srcOrd="0" destOrd="1" presId="urn:microsoft.com/office/officeart/2005/8/layout/vList5"/>
    <dgm:cxn modelId="{58096D80-6051-BA47-A5E2-6A981BF1C08F}" type="presOf" srcId="{3E5377EA-90A5-F345-86AD-4AB6194A78E7}" destId="{52F1E00A-9894-7342-B551-0E0443A1C4BF}" srcOrd="0" destOrd="1" presId="urn:microsoft.com/office/officeart/2005/8/layout/vList5"/>
    <dgm:cxn modelId="{50FF03DF-EAE2-5C41-AC90-61EF27C03B9F}" type="presOf" srcId="{1C3FC61B-C509-FE40-A43B-8474DE826B0F}" destId="{FF7E8828-2CC6-F74D-96DB-D1C599940C50}" srcOrd="0" destOrd="1" presId="urn:microsoft.com/office/officeart/2005/8/layout/vList5"/>
    <dgm:cxn modelId="{A7802659-2E42-DC4A-BCB8-A82B9A906ADE}" type="presOf" srcId="{F22F3E17-5B27-8E47-AB42-1680CC18C711}" destId="{C14DCD18-22D2-4043-A3E2-1F3A6D656BEF}" srcOrd="0" destOrd="1" presId="urn:microsoft.com/office/officeart/2005/8/layout/vList5"/>
    <dgm:cxn modelId="{43594848-78B0-D540-ADCC-263BFB0AF89A}" srcId="{C4A1E7F2-CB33-8E4B-92F7-EB773F177498}" destId="{1C3FC61B-C509-FE40-A43B-8474DE826B0F}" srcOrd="1" destOrd="0" parTransId="{07DF804E-814F-AA45-A343-6356AFB9C2AD}" sibTransId="{29E8474E-57FB-E042-B8D7-F55031F677D2}"/>
    <dgm:cxn modelId="{DC52D8DD-1B27-1941-BB78-D63159E35C7E}" srcId="{DDEF3FF6-5945-C34D-B4B5-DCFCC53DA54E}" destId="{9DD38189-A911-7649-9ABA-67AE4B40765D}" srcOrd="1" destOrd="0" parTransId="{722CCEA8-5540-9D40-A47B-8EB5E3B23D46}" sibTransId="{B6B7B745-F279-784E-A9D4-706AAC0D8592}"/>
    <dgm:cxn modelId="{AC8CF67B-6910-8F4A-BF14-64E12D7CB784}" srcId="{ACE3A8C8-AEAA-8248-BC68-D254CF1F9642}" destId="{0CBB2449-2559-0D49-AC41-9AF57A9F48F0}" srcOrd="0" destOrd="0" parTransId="{85C9A447-C2BE-944F-991D-8D56B5D8AA4B}" sibTransId="{357A3108-3C66-F54B-ABE1-BA4871C7F1FB}"/>
    <dgm:cxn modelId="{08B5B48B-4354-AE4E-9442-1325EB9C1F0E}" type="presOf" srcId="{C4A1E7F2-CB33-8E4B-92F7-EB773F177498}" destId="{E04FFF93-CB83-5C42-B6BB-B22F46697E6B}" srcOrd="0" destOrd="0" presId="urn:microsoft.com/office/officeart/2005/8/layout/vList5"/>
    <dgm:cxn modelId="{699C6E0D-D949-B541-B66D-E85C13A126D3}" type="presOf" srcId="{C2CD3002-10A6-7546-B109-DD073DEAF5E9}" destId="{FDBF0AF6-4E24-9E46-ADEE-5A8FB3B5FD41}" srcOrd="0" destOrd="0" presId="urn:microsoft.com/office/officeart/2005/8/layout/vList5"/>
    <dgm:cxn modelId="{0FA75FEF-0BA2-1E45-B54A-455F21C6EEA1}" srcId="{5FE08656-C903-6D47-BE84-2F5201AD5B19}" destId="{97CB0A3A-90EC-E142-B3BE-C8EB62068B8C}" srcOrd="3" destOrd="0" parTransId="{155194BD-7D11-264C-98FC-3BC69D25B6DC}" sibTransId="{E811CD97-735C-CE4F-85A7-BE1C1CFD05F5}"/>
    <dgm:cxn modelId="{0A268350-CEC3-8448-84D1-DE819983AF81}" srcId="{5FE08656-C903-6D47-BE84-2F5201AD5B19}" destId="{ACE3A8C8-AEAA-8248-BC68-D254CF1F9642}" srcOrd="1" destOrd="0" parTransId="{42199A98-9F5F-5041-930C-2DDEA515EA23}" sibTransId="{04A890DE-2B6F-D444-B128-677F874DD9AC}"/>
    <dgm:cxn modelId="{536E987E-4492-224F-9055-99BF633E665B}" srcId="{81FDCB42-AE80-3A48-BC23-1C004A0BFBBD}" destId="{E515AFC3-D27C-1649-850F-DECB4CCF4903}" srcOrd="0" destOrd="0" parTransId="{7C889E85-542A-6448-BF7E-36BD285D4ED8}" sibTransId="{2C2A1A2A-EC97-FE46-84DB-7E2248F6F28E}"/>
    <dgm:cxn modelId="{8ABE6B37-11DE-1E49-B4B4-EF2E12113108}" srcId="{C4A1E7F2-CB33-8E4B-92F7-EB773F177498}" destId="{C87E773B-2236-8546-AE73-75E2FC2B8697}" srcOrd="0" destOrd="0" parTransId="{5E0E0478-A1D3-994C-8D4B-A48A727C34F1}" sibTransId="{CDE0104D-0078-CE4F-92D5-77FABC6B9057}"/>
    <dgm:cxn modelId="{8E37D665-BDFC-064F-A4F0-748CC91CFDEF}" type="presOf" srcId="{C87E773B-2236-8546-AE73-75E2FC2B8697}" destId="{FF7E8828-2CC6-F74D-96DB-D1C599940C50}" srcOrd="0" destOrd="0" presId="urn:microsoft.com/office/officeart/2005/8/layout/vList5"/>
    <dgm:cxn modelId="{424F3002-784F-0C4E-B87E-C89A3FFA6A9B}" srcId="{97CB0A3A-90EC-E142-B3BE-C8EB62068B8C}" destId="{8B980C0E-DBDD-FA42-8BE7-C7A03A630200}" srcOrd="1" destOrd="0" parTransId="{6A2B7AEE-9FA8-BC4D-86CA-49ED0137BDAF}" sibTransId="{61001809-DD46-7543-AD47-1D184BD01C50}"/>
    <dgm:cxn modelId="{BB45AE17-58FC-0A45-91C1-2A33873569D9}" type="presOf" srcId="{B7E5C4E6-EBAD-E542-8A92-BF5D8790568D}" destId="{08D20431-B8F2-7242-93B4-7BB0056DC00F}" srcOrd="0" destOrd="0" presId="urn:microsoft.com/office/officeart/2005/8/layout/vList5"/>
    <dgm:cxn modelId="{5867B335-9CD7-5148-9DCC-F405155D79CF}" type="presOf" srcId="{E515AFC3-D27C-1649-850F-DECB4CCF4903}" destId="{C14DCD18-22D2-4043-A3E2-1F3A6D656BEF}" srcOrd="0" destOrd="0" presId="urn:microsoft.com/office/officeart/2005/8/layout/vList5"/>
    <dgm:cxn modelId="{D65DB42D-9878-6D4A-AE13-679F369E5208}" srcId="{5FE08656-C903-6D47-BE84-2F5201AD5B19}" destId="{DAD171A8-9FBF-A644-915D-6E65B8803A23}" srcOrd="2" destOrd="0" parTransId="{EE997063-4D3D-FE4F-B6EC-D43858C51132}" sibTransId="{1F00080A-2D66-D847-8996-4B0CBD5AE0AD}"/>
    <dgm:cxn modelId="{F05B8DE1-C6D5-0642-B66A-F52C89780AED}" type="presOf" srcId="{ACE3A8C8-AEAA-8248-BC68-D254CF1F9642}" destId="{266A41D8-770F-A24E-8ABE-E0A6C0BC309D}" srcOrd="0" destOrd="0" presId="urn:microsoft.com/office/officeart/2005/8/layout/vList5"/>
    <dgm:cxn modelId="{FC299D81-71E0-B541-9112-C6E25219B265}" srcId="{DAD171A8-9FBF-A644-915D-6E65B8803A23}" destId="{B7E5C4E6-EBAD-E542-8A92-BF5D8790568D}" srcOrd="0" destOrd="0" parTransId="{9E5F1F8A-65BF-2841-BBF6-290F305E6C96}" sibTransId="{1252EFCD-966D-FA40-9028-CD16167CF076}"/>
    <dgm:cxn modelId="{7B7F5A0C-2799-7647-A66A-60F4B54882A9}" type="presOf" srcId="{8B980C0E-DBDD-FA42-8BE7-C7A03A630200}" destId="{7EB1739E-8DC8-274A-94A8-C2BD922E916B}" srcOrd="0" destOrd="1" presId="urn:microsoft.com/office/officeart/2005/8/layout/vList5"/>
    <dgm:cxn modelId="{91F3AEAE-70C2-1849-AB1F-FAC5C86F7EC5}" type="presOf" srcId="{F0F735A0-3782-1F48-BD1F-BF7DBFDD80FA}" destId="{7EB1739E-8DC8-274A-94A8-C2BD922E916B}" srcOrd="0" destOrd="0" presId="urn:microsoft.com/office/officeart/2005/8/layout/vList5"/>
    <dgm:cxn modelId="{0ED4DBFB-329E-FD4D-B5AE-529812771783}" srcId="{ACE3A8C8-AEAA-8248-BC68-D254CF1F9642}" destId="{3E5377EA-90A5-F345-86AD-4AB6194A78E7}" srcOrd="1" destOrd="0" parTransId="{FE61A249-AA0D-E949-A686-E412BBE034F4}" sibTransId="{65E69BCD-779E-9A44-A60D-5243337B07D8}"/>
    <dgm:cxn modelId="{555D814D-64C4-1A4B-A729-2ACBD50ED700}" type="presOf" srcId="{0CBB2449-2559-0D49-AC41-9AF57A9F48F0}" destId="{52F1E00A-9894-7342-B551-0E0443A1C4BF}" srcOrd="0" destOrd="0" presId="urn:microsoft.com/office/officeart/2005/8/layout/vList5"/>
    <dgm:cxn modelId="{D96891DC-A89D-5644-AC36-70230CDB022A}" srcId="{DDEF3FF6-5945-C34D-B4B5-DCFCC53DA54E}" destId="{C2CD3002-10A6-7546-B109-DD073DEAF5E9}" srcOrd="0" destOrd="0" parTransId="{9D0EA956-95ED-9245-880F-1ADEDED77B5A}" sibTransId="{9D3B5087-448A-8344-9C5C-21E346BA6115}"/>
    <dgm:cxn modelId="{B8692D31-B4B1-A84C-ADB7-A0B92832AD55}" type="presOf" srcId="{5FE08656-C903-6D47-BE84-2F5201AD5B19}" destId="{1ED52BE5-8D1D-E448-A780-5B96EDF2FC41}" srcOrd="0" destOrd="0" presId="urn:microsoft.com/office/officeart/2005/8/layout/vList5"/>
    <dgm:cxn modelId="{B40635A4-9938-A14A-A356-14C843E378BC}" type="presOf" srcId="{DDEF3FF6-5945-C34D-B4B5-DCFCC53DA54E}" destId="{C91F1EC3-5CB3-FE43-A636-357E78682AFD}" srcOrd="0" destOrd="0" presId="urn:microsoft.com/office/officeart/2005/8/layout/vList5"/>
    <dgm:cxn modelId="{4FE1A60C-86C8-0945-84C0-26F553BFBFB6}" srcId="{81FDCB42-AE80-3A48-BC23-1C004A0BFBBD}" destId="{F22F3E17-5B27-8E47-AB42-1680CC18C711}" srcOrd="1" destOrd="0" parTransId="{42188E53-2BE1-B941-A546-C1D3E38B2CE5}" sibTransId="{28000AAC-0072-E64A-AA17-60DD631059E6}"/>
    <dgm:cxn modelId="{B9611D8E-90E6-D441-8264-D6D40D22C962}" srcId="{5FE08656-C903-6D47-BE84-2F5201AD5B19}" destId="{81FDCB42-AE80-3A48-BC23-1C004A0BFBBD}" srcOrd="5" destOrd="0" parTransId="{3E4EFE37-1135-FC48-9F4E-CD90D40F7109}" sibTransId="{D45DCE02-A4CD-A545-8DEE-B223596F2B0F}"/>
    <dgm:cxn modelId="{0C07CF5E-F1CB-594D-A1D7-FE6B74410247}" type="presOf" srcId="{81FDCB42-AE80-3A48-BC23-1C004A0BFBBD}" destId="{5CA99232-227D-7C4A-819D-AD2A5962EDA6}" srcOrd="0" destOrd="0" presId="urn:microsoft.com/office/officeart/2005/8/layout/vList5"/>
    <dgm:cxn modelId="{C949F292-E320-0646-AE51-FB5CC06A1669}" type="presOf" srcId="{DAD171A8-9FBF-A644-915D-6E65B8803A23}" destId="{B886DA53-D982-9B45-B0C3-28084C98F5B7}" srcOrd="0" destOrd="0" presId="urn:microsoft.com/office/officeart/2005/8/layout/vList5"/>
    <dgm:cxn modelId="{C8BD8F8A-FAD9-2D4F-BE65-FE35360C5D41}" type="presOf" srcId="{97CB0A3A-90EC-E142-B3BE-C8EB62068B8C}" destId="{F389B227-EF06-B04C-89EE-3B5A554F7FAC}" srcOrd="0" destOrd="0" presId="urn:microsoft.com/office/officeart/2005/8/layout/vList5"/>
    <dgm:cxn modelId="{45E7B12D-6FAF-D545-B72D-8B03BAC7BA1F}" srcId="{5FE08656-C903-6D47-BE84-2F5201AD5B19}" destId="{DDEF3FF6-5945-C34D-B4B5-DCFCC53DA54E}" srcOrd="4" destOrd="0" parTransId="{72A59758-A81A-1647-8B31-277B4768443F}" sibTransId="{A55D9ACD-247A-D348-9BCB-EA4C7DE41070}"/>
    <dgm:cxn modelId="{144C909D-18C1-784F-9DCF-B7B06CFF5B1D}" srcId="{5FE08656-C903-6D47-BE84-2F5201AD5B19}" destId="{C4A1E7F2-CB33-8E4B-92F7-EB773F177498}" srcOrd="0" destOrd="0" parTransId="{7FA9E1C5-B673-734C-8907-54C583D9DD36}" sibTransId="{6F61B8DC-9EA1-F144-9924-69C447060C2C}"/>
    <dgm:cxn modelId="{A51CAE73-5EB4-8D4E-B13C-E13BA53A1252}" srcId="{DAD171A8-9FBF-A644-915D-6E65B8803A23}" destId="{D0D78674-1C18-7048-B663-F552CB120338}" srcOrd="1" destOrd="0" parTransId="{114C3978-7904-6949-8C47-23A75E2E09D9}" sibTransId="{F433614E-3C89-5F4F-9E69-BB083C1B38DD}"/>
    <dgm:cxn modelId="{E6FF7C9E-60CC-414B-BCFF-5E20E0F24E19}" srcId="{97CB0A3A-90EC-E142-B3BE-C8EB62068B8C}" destId="{F0F735A0-3782-1F48-BD1F-BF7DBFDD80FA}" srcOrd="0" destOrd="0" parTransId="{9D62199C-A7FC-8547-9D2E-B1BA7998CF60}" sibTransId="{05287B11-6464-4349-A779-039251671C6B}"/>
    <dgm:cxn modelId="{1D220A36-B15D-5944-A3E2-0525369EADDC}" type="presParOf" srcId="{1ED52BE5-8D1D-E448-A780-5B96EDF2FC41}" destId="{062A8A31-6E7C-5049-B605-CF6446D2FC02}" srcOrd="0" destOrd="0" presId="urn:microsoft.com/office/officeart/2005/8/layout/vList5"/>
    <dgm:cxn modelId="{A6B2FFB4-14B8-8A44-B95C-63DE0274BBDB}" type="presParOf" srcId="{062A8A31-6E7C-5049-B605-CF6446D2FC02}" destId="{E04FFF93-CB83-5C42-B6BB-B22F46697E6B}" srcOrd="0" destOrd="0" presId="urn:microsoft.com/office/officeart/2005/8/layout/vList5"/>
    <dgm:cxn modelId="{D9C86E2F-2CEB-9B47-8EF8-CDC91F87D9EF}" type="presParOf" srcId="{062A8A31-6E7C-5049-B605-CF6446D2FC02}" destId="{FF7E8828-2CC6-F74D-96DB-D1C599940C50}" srcOrd="1" destOrd="0" presId="urn:microsoft.com/office/officeart/2005/8/layout/vList5"/>
    <dgm:cxn modelId="{2FFC11DB-7691-A645-94A1-9BA3DC95108D}" type="presParOf" srcId="{1ED52BE5-8D1D-E448-A780-5B96EDF2FC41}" destId="{CB1CA74F-C192-2246-AB9B-26D2BD5FA005}" srcOrd="1" destOrd="0" presId="urn:microsoft.com/office/officeart/2005/8/layout/vList5"/>
    <dgm:cxn modelId="{7AC264D2-EB28-D84C-A931-702A23C32708}" type="presParOf" srcId="{1ED52BE5-8D1D-E448-A780-5B96EDF2FC41}" destId="{8314ED4A-7C02-9B47-BC4A-37DF1889C1FE}" srcOrd="2" destOrd="0" presId="urn:microsoft.com/office/officeart/2005/8/layout/vList5"/>
    <dgm:cxn modelId="{4DF1539E-505D-1046-8BA9-4C1913AC6F36}" type="presParOf" srcId="{8314ED4A-7C02-9B47-BC4A-37DF1889C1FE}" destId="{266A41D8-770F-A24E-8ABE-E0A6C0BC309D}" srcOrd="0" destOrd="0" presId="urn:microsoft.com/office/officeart/2005/8/layout/vList5"/>
    <dgm:cxn modelId="{58D0B6D7-88E1-C14F-81BA-1F041783DEF0}" type="presParOf" srcId="{8314ED4A-7C02-9B47-BC4A-37DF1889C1FE}" destId="{52F1E00A-9894-7342-B551-0E0443A1C4BF}" srcOrd="1" destOrd="0" presId="urn:microsoft.com/office/officeart/2005/8/layout/vList5"/>
    <dgm:cxn modelId="{B4470288-0DE2-DD47-BFFB-3E2EDB1F01BB}" type="presParOf" srcId="{1ED52BE5-8D1D-E448-A780-5B96EDF2FC41}" destId="{354A4F08-73C5-374D-8D5B-9BE55DF74697}" srcOrd="3" destOrd="0" presId="urn:microsoft.com/office/officeart/2005/8/layout/vList5"/>
    <dgm:cxn modelId="{91F436BA-7F52-784A-8291-BB639983D316}" type="presParOf" srcId="{1ED52BE5-8D1D-E448-A780-5B96EDF2FC41}" destId="{699C13DF-AF74-D84E-B9AC-F145E368A6E1}" srcOrd="4" destOrd="0" presId="urn:microsoft.com/office/officeart/2005/8/layout/vList5"/>
    <dgm:cxn modelId="{1A7420F4-C736-2240-ABFD-CB3EA6544404}" type="presParOf" srcId="{699C13DF-AF74-D84E-B9AC-F145E368A6E1}" destId="{B886DA53-D982-9B45-B0C3-28084C98F5B7}" srcOrd="0" destOrd="0" presId="urn:microsoft.com/office/officeart/2005/8/layout/vList5"/>
    <dgm:cxn modelId="{6B5A3B54-7906-C54E-8EF6-BB6FCE9BFBCF}" type="presParOf" srcId="{699C13DF-AF74-D84E-B9AC-F145E368A6E1}" destId="{08D20431-B8F2-7242-93B4-7BB0056DC00F}" srcOrd="1" destOrd="0" presId="urn:microsoft.com/office/officeart/2005/8/layout/vList5"/>
    <dgm:cxn modelId="{38AF99CB-8657-8E49-BD3F-7290EB9322F2}" type="presParOf" srcId="{1ED52BE5-8D1D-E448-A780-5B96EDF2FC41}" destId="{3C35EC95-DDB9-1A45-ACBE-710E80853A54}" srcOrd="5" destOrd="0" presId="urn:microsoft.com/office/officeart/2005/8/layout/vList5"/>
    <dgm:cxn modelId="{2B5F224E-4903-324B-BE00-D15BB5C56597}" type="presParOf" srcId="{1ED52BE5-8D1D-E448-A780-5B96EDF2FC41}" destId="{1689E705-416B-204A-8115-8041457C31FE}" srcOrd="6" destOrd="0" presId="urn:microsoft.com/office/officeart/2005/8/layout/vList5"/>
    <dgm:cxn modelId="{4BBC5C17-76E4-364E-84DD-D69396010E9E}" type="presParOf" srcId="{1689E705-416B-204A-8115-8041457C31FE}" destId="{F389B227-EF06-B04C-89EE-3B5A554F7FAC}" srcOrd="0" destOrd="0" presId="urn:microsoft.com/office/officeart/2005/8/layout/vList5"/>
    <dgm:cxn modelId="{F90CF120-6B59-CC45-A68F-D6F2203A42FC}" type="presParOf" srcId="{1689E705-416B-204A-8115-8041457C31FE}" destId="{7EB1739E-8DC8-274A-94A8-C2BD922E916B}" srcOrd="1" destOrd="0" presId="urn:microsoft.com/office/officeart/2005/8/layout/vList5"/>
    <dgm:cxn modelId="{1381D007-5FFA-D34D-9BB8-A487B56DCA23}" type="presParOf" srcId="{1ED52BE5-8D1D-E448-A780-5B96EDF2FC41}" destId="{22753EB5-CBB7-674F-BFDE-C71944ACB2EC}" srcOrd="7" destOrd="0" presId="urn:microsoft.com/office/officeart/2005/8/layout/vList5"/>
    <dgm:cxn modelId="{66B16130-9F38-2D4D-868E-D1F46B767296}" type="presParOf" srcId="{1ED52BE5-8D1D-E448-A780-5B96EDF2FC41}" destId="{79B3DA5F-F8AA-9941-B062-04F5EDD72908}" srcOrd="8" destOrd="0" presId="urn:microsoft.com/office/officeart/2005/8/layout/vList5"/>
    <dgm:cxn modelId="{107E1984-9F66-8443-8610-4F6E9F079810}" type="presParOf" srcId="{79B3DA5F-F8AA-9941-B062-04F5EDD72908}" destId="{C91F1EC3-5CB3-FE43-A636-357E78682AFD}" srcOrd="0" destOrd="0" presId="urn:microsoft.com/office/officeart/2005/8/layout/vList5"/>
    <dgm:cxn modelId="{C76DB581-F03A-414F-963F-CEA5BD6E4424}" type="presParOf" srcId="{79B3DA5F-F8AA-9941-B062-04F5EDD72908}" destId="{FDBF0AF6-4E24-9E46-ADEE-5A8FB3B5FD41}" srcOrd="1" destOrd="0" presId="urn:microsoft.com/office/officeart/2005/8/layout/vList5"/>
    <dgm:cxn modelId="{6CA2F240-2BBA-B744-A831-B906DF9036CF}" type="presParOf" srcId="{1ED52BE5-8D1D-E448-A780-5B96EDF2FC41}" destId="{CB6BDDBE-9038-6F44-98A4-AF8FBC174C98}" srcOrd="9" destOrd="0" presId="urn:microsoft.com/office/officeart/2005/8/layout/vList5"/>
    <dgm:cxn modelId="{9374BF5B-35CC-F843-8CCB-467DC5BF4251}" type="presParOf" srcId="{1ED52BE5-8D1D-E448-A780-5B96EDF2FC41}" destId="{0F6462AF-74E8-A443-BABD-51E85259CF2D}" srcOrd="10" destOrd="0" presId="urn:microsoft.com/office/officeart/2005/8/layout/vList5"/>
    <dgm:cxn modelId="{B8EF46F4-C3E7-624B-9FAB-883DBE0C789D}" type="presParOf" srcId="{0F6462AF-74E8-A443-BABD-51E85259CF2D}" destId="{5CA99232-227D-7C4A-819D-AD2A5962EDA6}" srcOrd="0" destOrd="0" presId="urn:microsoft.com/office/officeart/2005/8/layout/vList5"/>
    <dgm:cxn modelId="{601A3C73-BCD3-D04E-BB50-B7E2B5FBE024}" type="presParOf" srcId="{0F6462AF-74E8-A443-BABD-51E85259CF2D}" destId="{C14DCD18-22D2-4043-A3E2-1F3A6D656B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A6920B-B79B-7749-A38D-0CCC25F8DBEA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8F7D0D0-C5FB-144B-9C03-BF20C571C32F}">
      <dgm:prSet/>
      <dgm:spPr/>
      <dgm:t>
        <a:bodyPr/>
        <a:lstStyle/>
        <a:p>
          <a:pPr rtl="0"/>
          <a:r>
            <a:rPr lang="en-US" b="1" dirty="0" smtClean="0"/>
            <a:t>Double fetches </a:t>
          </a:r>
          <a:r>
            <a:rPr lang="en-US" altLang="zh-CN" b="1" dirty="0" smtClean="0"/>
            <a:t>have</a:t>
          </a:r>
          <a:r>
            <a:rPr lang="zh-CN" altLang="en-US" b="1" dirty="0" smtClean="0"/>
            <a:t> </a:t>
          </a:r>
          <a:r>
            <a:rPr lang="en-US" altLang="zh-CN" b="1" dirty="0" smtClean="0"/>
            <a:t>a</a:t>
          </a:r>
          <a:r>
            <a:rPr lang="zh-CN" altLang="en-US" b="1" dirty="0" smtClean="0"/>
            <a:t> </a:t>
          </a:r>
          <a:r>
            <a:rPr lang="en-US" altLang="zh-CN" b="1" dirty="0" smtClean="0"/>
            <a:t>long</a:t>
          </a:r>
          <a:r>
            <a:rPr lang="zh-CN" altLang="en-US" b="1" dirty="0" smtClean="0"/>
            <a:t> </a:t>
          </a:r>
          <a:r>
            <a:rPr lang="en-US" altLang="zh-CN" b="1" dirty="0" smtClean="0"/>
            <a:t>history</a:t>
          </a:r>
          <a:endParaRPr lang="en-US" b="1" dirty="0"/>
        </a:p>
      </dgm:t>
    </dgm:pt>
    <dgm:pt modelId="{1129A8AA-4080-8E4B-9148-23E5ECCC1B39}" type="parTrans" cxnId="{72F1E1D6-5BA2-7D43-AAB3-9758417D100F}">
      <dgm:prSet/>
      <dgm:spPr/>
      <dgm:t>
        <a:bodyPr/>
        <a:lstStyle/>
        <a:p>
          <a:endParaRPr lang="zh-CN" altLang="en-US" b="1"/>
        </a:p>
      </dgm:t>
    </dgm:pt>
    <dgm:pt modelId="{D4A44DC6-1E2A-0D4F-8573-A18C7A9DB9EE}" type="sibTrans" cxnId="{72F1E1D6-5BA2-7D43-AAB3-9758417D100F}">
      <dgm:prSet/>
      <dgm:spPr/>
      <dgm:t>
        <a:bodyPr/>
        <a:lstStyle/>
        <a:p>
          <a:endParaRPr lang="zh-CN" altLang="en-US" b="1"/>
        </a:p>
      </dgm:t>
    </dgm:pt>
    <dgm:pt modelId="{FC493745-A5EA-6A43-BD2F-510264D96085}">
      <dgm:prSet/>
      <dgm:spPr/>
      <dgm:t>
        <a:bodyPr/>
        <a:lstStyle/>
        <a:p>
          <a:pPr rtl="0"/>
          <a:r>
            <a:rPr lang="en-US" b="1" dirty="0" smtClean="0"/>
            <a:t>Windows,</a:t>
          </a:r>
          <a:r>
            <a:rPr lang="en-US" altLang="zh-CN" b="1" dirty="0" smtClean="0"/>
            <a:t> </a:t>
          </a:r>
          <a:r>
            <a:rPr lang="en-US" b="1" dirty="0" smtClean="0"/>
            <a:t>Linux,</a:t>
          </a:r>
          <a:r>
            <a:rPr lang="en-US" altLang="zh-CN" b="1" dirty="0" smtClean="0"/>
            <a:t> </a:t>
          </a:r>
          <a:r>
            <a:rPr lang="en-US" b="1" dirty="0" smtClean="0"/>
            <a:t>Android,</a:t>
          </a:r>
          <a:r>
            <a:rPr lang="en-US" altLang="zh-CN" b="1" dirty="0" smtClean="0"/>
            <a:t> </a:t>
          </a:r>
          <a:r>
            <a:rPr lang="en-US" b="1" dirty="0" smtClean="0"/>
            <a:t>FreeBSD</a:t>
          </a:r>
          <a:endParaRPr lang="en-US" b="1" dirty="0"/>
        </a:p>
      </dgm:t>
    </dgm:pt>
    <dgm:pt modelId="{3BB5EED2-9377-984B-ABC9-70FB476B0697}" type="parTrans" cxnId="{410C4536-9A52-F34E-96E1-978146051CC2}">
      <dgm:prSet/>
      <dgm:spPr/>
      <dgm:t>
        <a:bodyPr/>
        <a:lstStyle/>
        <a:p>
          <a:endParaRPr lang="zh-CN" altLang="en-US" b="1"/>
        </a:p>
      </dgm:t>
    </dgm:pt>
    <dgm:pt modelId="{F15EF0BC-376C-8144-ABEE-1C6C461ADA59}" type="sibTrans" cxnId="{410C4536-9A52-F34E-96E1-978146051CC2}">
      <dgm:prSet/>
      <dgm:spPr/>
      <dgm:t>
        <a:bodyPr/>
        <a:lstStyle/>
        <a:p>
          <a:endParaRPr lang="zh-CN" altLang="en-US" b="1"/>
        </a:p>
      </dgm:t>
    </dgm:pt>
    <dgm:pt modelId="{8B40099B-5D47-0846-A093-CCDD84CF344F}">
      <dgm:prSet/>
      <dgm:spPr/>
      <dgm:t>
        <a:bodyPr/>
        <a:lstStyle/>
        <a:p>
          <a:pPr rtl="0"/>
          <a:r>
            <a:rPr lang="en-US" altLang="zh-CN" b="1" dirty="0" smtClean="0"/>
            <a:t>Some </a:t>
          </a:r>
          <a:r>
            <a:rPr lang="en-US" b="1" dirty="0" smtClean="0"/>
            <a:t>double</a:t>
          </a:r>
          <a:r>
            <a:rPr lang="en-US" altLang="zh-CN" b="1" dirty="0" smtClean="0"/>
            <a:t> </a:t>
          </a:r>
          <a:r>
            <a:rPr lang="en-US" b="1" dirty="0" smtClean="0"/>
            <a:t>fetches</a:t>
          </a:r>
          <a:r>
            <a:rPr lang="en-US" altLang="zh-CN" b="1" dirty="0" smtClean="0"/>
            <a:t> </a:t>
          </a:r>
          <a:r>
            <a:rPr lang="en-US" b="1" dirty="0" smtClean="0"/>
            <a:t>are</a:t>
          </a:r>
          <a:r>
            <a:rPr lang="en-US" altLang="zh-CN" b="1" dirty="0" smtClean="0"/>
            <a:t> </a:t>
          </a:r>
          <a:r>
            <a:rPr lang="en-US" b="1" dirty="0" smtClean="0"/>
            <a:t>inevitable</a:t>
          </a:r>
          <a:endParaRPr lang="en-US" b="1" dirty="0"/>
        </a:p>
      </dgm:t>
    </dgm:pt>
    <dgm:pt modelId="{10156A63-6878-AE4F-9F5E-4653833A9568}" type="parTrans" cxnId="{1E2FAE13-4004-8D45-8D9F-3E7A52038B44}">
      <dgm:prSet/>
      <dgm:spPr/>
      <dgm:t>
        <a:bodyPr/>
        <a:lstStyle/>
        <a:p>
          <a:endParaRPr lang="zh-CN" altLang="en-US" b="1"/>
        </a:p>
      </dgm:t>
    </dgm:pt>
    <dgm:pt modelId="{9C4FEADF-C5CB-0245-92DC-5231D90BEAAC}" type="sibTrans" cxnId="{1E2FAE13-4004-8D45-8D9F-3E7A52038B44}">
      <dgm:prSet/>
      <dgm:spPr/>
      <dgm:t>
        <a:bodyPr/>
        <a:lstStyle/>
        <a:p>
          <a:endParaRPr lang="zh-CN" altLang="en-US" b="1"/>
        </a:p>
      </dgm:t>
    </dgm:pt>
    <dgm:pt modelId="{062195B8-9316-6142-A414-8312992E3297}">
      <dgm:prSet/>
      <dgm:spPr/>
      <dgm:t>
        <a:bodyPr/>
        <a:lstStyle/>
        <a:p>
          <a:pPr rtl="0"/>
          <a:r>
            <a:rPr lang="en-US" b="1" dirty="0" smtClean="0"/>
            <a:t>Size</a:t>
          </a:r>
          <a:r>
            <a:rPr lang="en-US" altLang="zh-CN" b="1" dirty="0" smtClean="0"/>
            <a:t> </a:t>
          </a:r>
          <a:r>
            <a:rPr lang="en-US" b="1" dirty="0" smtClean="0"/>
            <a:t>checking,</a:t>
          </a:r>
          <a:r>
            <a:rPr lang="en-US" altLang="zh-CN" b="1" dirty="0" smtClean="0"/>
            <a:t> </a:t>
          </a:r>
          <a:r>
            <a:rPr lang="en-US" b="1" dirty="0" smtClean="0"/>
            <a:t>type</a:t>
          </a:r>
          <a:r>
            <a:rPr lang="en-US" altLang="zh-CN" b="1" dirty="0" smtClean="0"/>
            <a:t> </a:t>
          </a:r>
          <a:r>
            <a:rPr lang="en-US" b="1" dirty="0" smtClean="0"/>
            <a:t>selection,</a:t>
          </a:r>
          <a:r>
            <a:rPr lang="en-US" altLang="zh-CN" b="1" dirty="0" smtClean="0"/>
            <a:t> </a:t>
          </a:r>
          <a:r>
            <a:rPr lang="en-US" b="1" dirty="0" smtClean="0"/>
            <a:t>shallow copy</a:t>
          </a:r>
          <a:endParaRPr lang="en-US" b="1" dirty="0"/>
        </a:p>
      </dgm:t>
    </dgm:pt>
    <dgm:pt modelId="{863C31A0-20BC-7D47-8447-A34683D0B0E9}" type="parTrans" cxnId="{1A54EBFE-C243-6440-A7E4-AA10FD2EB166}">
      <dgm:prSet/>
      <dgm:spPr/>
      <dgm:t>
        <a:bodyPr/>
        <a:lstStyle/>
        <a:p>
          <a:endParaRPr lang="zh-CN" altLang="en-US" b="1"/>
        </a:p>
      </dgm:t>
    </dgm:pt>
    <dgm:pt modelId="{5BD3409A-0286-A640-AE4F-CD82BFFA4B20}" type="sibTrans" cxnId="{1A54EBFE-C243-6440-A7E4-AA10FD2EB166}">
      <dgm:prSet/>
      <dgm:spPr/>
      <dgm:t>
        <a:bodyPr/>
        <a:lstStyle/>
        <a:p>
          <a:endParaRPr lang="zh-CN" altLang="en-US" b="1"/>
        </a:p>
      </dgm:t>
    </dgm:pt>
    <dgm:pt modelId="{CC33592A-A6BE-5D4B-9998-F036E2820546}">
      <dgm:prSet/>
      <dgm:spPr/>
      <dgm:t>
        <a:bodyPr/>
        <a:lstStyle/>
        <a:p>
          <a:pPr rtl="0"/>
          <a:r>
            <a:rPr lang="en-US" b="1" dirty="0" smtClean="0"/>
            <a:t>Benign</a:t>
          </a:r>
          <a:r>
            <a:rPr lang="en-US" altLang="zh-CN" b="1" dirty="0" smtClean="0"/>
            <a:t> </a:t>
          </a:r>
          <a:r>
            <a:rPr lang="en-US" b="1" dirty="0" smtClean="0"/>
            <a:t>double</a:t>
          </a:r>
          <a:r>
            <a:rPr lang="en-US" altLang="zh-CN" b="1" dirty="0" smtClean="0"/>
            <a:t> </a:t>
          </a:r>
          <a:r>
            <a:rPr lang="en-US" b="1" dirty="0" smtClean="0"/>
            <a:t>fetches</a:t>
          </a:r>
          <a:r>
            <a:rPr lang="en-US" altLang="zh-CN" b="1" dirty="0" smtClean="0"/>
            <a:t> </a:t>
          </a:r>
          <a:r>
            <a:rPr lang="en-US" b="1" dirty="0" smtClean="0"/>
            <a:t>are</a:t>
          </a:r>
          <a:r>
            <a:rPr lang="en-US" altLang="zh-CN" b="1" dirty="0" smtClean="0"/>
            <a:t> </a:t>
          </a:r>
          <a:r>
            <a:rPr lang="en-US" b="1" dirty="0" smtClean="0"/>
            <a:t>not</a:t>
          </a:r>
          <a:r>
            <a:rPr lang="en-US" altLang="zh-CN" b="1" dirty="0" smtClean="0"/>
            <a:t> </a:t>
          </a:r>
          <a:r>
            <a:rPr lang="en-US" b="1" dirty="0" smtClean="0"/>
            <a:t>all</a:t>
          </a:r>
          <a:r>
            <a:rPr lang="en-US" altLang="zh-CN" b="1" dirty="0" smtClean="0"/>
            <a:t> </a:t>
          </a:r>
          <a:r>
            <a:rPr lang="en-US" b="1" dirty="0" smtClean="0"/>
            <a:t>safe</a:t>
          </a:r>
          <a:endParaRPr lang="en-US" b="1" dirty="0"/>
        </a:p>
      </dgm:t>
    </dgm:pt>
    <dgm:pt modelId="{C1D325C2-15B1-554A-9B93-7CA8D2ECFCF4}" type="parTrans" cxnId="{FC6FDD99-ADA6-BF45-99D8-E48EA2CDB8E0}">
      <dgm:prSet/>
      <dgm:spPr/>
      <dgm:t>
        <a:bodyPr/>
        <a:lstStyle/>
        <a:p>
          <a:endParaRPr lang="zh-CN" altLang="en-US" b="1"/>
        </a:p>
      </dgm:t>
    </dgm:pt>
    <dgm:pt modelId="{83E654A3-2AAA-AC4B-BAFE-C87FCACB6176}" type="sibTrans" cxnId="{FC6FDD99-ADA6-BF45-99D8-E48EA2CDB8E0}">
      <dgm:prSet/>
      <dgm:spPr/>
      <dgm:t>
        <a:bodyPr/>
        <a:lstStyle/>
        <a:p>
          <a:endParaRPr lang="zh-CN" altLang="en-US" b="1"/>
        </a:p>
      </dgm:t>
    </dgm:pt>
    <dgm:pt modelId="{8CB31378-99BC-9D47-9BA4-1B1C4304A889}">
      <dgm:prSet/>
      <dgm:spPr/>
      <dgm:t>
        <a:bodyPr/>
        <a:lstStyle/>
        <a:p>
          <a:pPr rtl="0"/>
          <a:r>
            <a:rPr lang="en-US" b="1" dirty="0" smtClean="0"/>
            <a:t>Can</a:t>
          </a:r>
          <a:r>
            <a:rPr lang="en-US" altLang="zh-CN" b="1" dirty="0" smtClean="0"/>
            <a:t> </a:t>
          </a:r>
          <a:r>
            <a:rPr lang="en-US" b="1" dirty="0" smtClean="0"/>
            <a:t>turn</a:t>
          </a:r>
          <a:r>
            <a:rPr lang="en-US" altLang="zh-CN" b="1" dirty="0" smtClean="0"/>
            <a:t> </a:t>
          </a:r>
          <a:r>
            <a:rPr lang="en-US" b="1" dirty="0" smtClean="0"/>
            <a:t>into</a:t>
          </a:r>
          <a:r>
            <a:rPr lang="en-US" altLang="zh-CN" b="1" dirty="0" smtClean="0"/>
            <a:t> </a:t>
          </a:r>
          <a:r>
            <a:rPr lang="en-US" b="1" dirty="0" smtClean="0"/>
            <a:t>harmful</a:t>
          </a:r>
          <a:r>
            <a:rPr lang="en-US" altLang="zh-CN" b="1" dirty="0" smtClean="0"/>
            <a:t> </a:t>
          </a:r>
          <a:r>
            <a:rPr lang="en-US" b="1" dirty="0" smtClean="0"/>
            <a:t>ones</a:t>
          </a:r>
          <a:r>
            <a:rPr lang="en-US" altLang="zh-CN" b="1" dirty="0" smtClean="0"/>
            <a:t> </a:t>
          </a:r>
          <a:r>
            <a:rPr lang="en-US" b="1" dirty="0" smtClean="0"/>
            <a:t>by</a:t>
          </a:r>
          <a:r>
            <a:rPr lang="en-US" altLang="zh-CN" b="1" dirty="0" smtClean="0"/>
            <a:t> </a:t>
          </a:r>
          <a:r>
            <a:rPr lang="en-US" b="1" dirty="0" smtClean="0"/>
            <a:t>code</a:t>
          </a:r>
          <a:r>
            <a:rPr lang="en-US" altLang="zh-CN" b="1" dirty="0" smtClean="0"/>
            <a:t> </a:t>
          </a:r>
          <a:r>
            <a:rPr lang="en-US" b="1" dirty="0" smtClean="0"/>
            <a:t>update</a:t>
          </a:r>
          <a:r>
            <a:rPr lang="en-US" altLang="zh-CN" b="1" dirty="0" smtClean="0"/>
            <a:t> </a:t>
          </a:r>
          <a:r>
            <a:rPr lang="en-US" b="1" dirty="0" smtClean="0"/>
            <a:t>(CVE-2016-5728).</a:t>
          </a:r>
          <a:endParaRPr lang="en-US" b="1" dirty="0"/>
        </a:p>
      </dgm:t>
    </dgm:pt>
    <dgm:pt modelId="{9A91D4A9-2857-D34D-AADE-66024E0D8A2B}" type="parTrans" cxnId="{08C55C44-FB83-6748-A35C-F8C3192E4F89}">
      <dgm:prSet/>
      <dgm:spPr/>
      <dgm:t>
        <a:bodyPr/>
        <a:lstStyle/>
        <a:p>
          <a:endParaRPr lang="zh-CN" altLang="en-US" b="1"/>
        </a:p>
      </dgm:t>
    </dgm:pt>
    <dgm:pt modelId="{DCD50B79-CF41-DB42-BBE8-A9EDBA18695E}" type="sibTrans" cxnId="{08C55C44-FB83-6748-A35C-F8C3192E4F89}">
      <dgm:prSet/>
      <dgm:spPr/>
      <dgm:t>
        <a:bodyPr/>
        <a:lstStyle/>
        <a:p>
          <a:endParaRPr lang="zh-CN" altLang="en-US" b="1"/>
        </a:p>
      </dgm:t>
    </dgm:pt>
    <dgm:pt modelId="{F1227B81-63E1-2346-BA6C-E8EB489FF40D}">
      <dgm:prSet/>
      <dgm:spPr/>
      <dgm:t>
        <a:bodyPr/>
        <a:lstStyle/>
        <a:p>
          <a:pPr rtl="0"/>
          <a:r>
            <a:rPr lang="en-US" b="1" dirty="0" smtClean="0"/>
            <a:t>Can</a:t>
          </a:r>
          <a:r>
            <a:rPr lang="en-US" altLang="zh-CN" b="1" dirty="0" smtClean="0"/>
            <a:t> </a:t>
          </a:r>
          <a:r>
            <a:rPr lang="en-US" b="1" dirty="0" smtClean="0"/>
            <a:t>cause</a:t>
          </a:r>
          <a:r>
            <a:rPr lang="en-US" altLang="zh-CN" b="1" dirty="0" smtClean="0"/>
            <a:t> </a:t>
          </a:r>
          <a:r>
            <a:rPr lang="en-US" b="1" dirty="0" smtClean="0"/>
            <a:t>performance</a:t>
          </a:r>
          <a:r>
            <a:rPr lang="en-US" altLang="zh-CN" b="1" dirty="0" smtClean="0"/>
            <a:t> </a:t>
          </a:r>
          <a:r>
            <a:rPr lang="en-US" b="1" dirty="0" smtClean="0"/>
            <a:t>issue.</a:t>
          </a:r>
          <a:endParaRPr lang="en-US" b="1" dirty="0"/>
        </a:p>
      </dgm:t>
    </dgm:pt>
    <dgm:pt modelId="{DD279A82-A6C3-704D-ABC0-8264DA1856B5}" type="parTrans" cxnId="{DF6BFBDD-3BF5-B846-8EC6-B14CAA67C3D7}">
      <dgm:prSet/>
      <dgm:spPr/>
      <dgm:t>
        <a:bodyPr/>
        <a:lstStyle/>
        <a:p>
          <a:endParaRPr lang="zh-CN" altLang="en-US" b="1"/>
        </a:p>
      </dgm:t>
    </dgm:pt>
    <dgm:pt modelId="{F72C4AD9-F7EF-E941-8AE7-FA65ACEA6FDE}" type="sibTrans" cxnId="{DF6BFBDD-3BF5-B846-8EC6-B14CAA67C3D7}">
      <dgm:prSet/>
      <dgm:spPr/>
      <dgm:t>
        <a:bodyPr/>
        <a:lstStyle/>
        <a:p>
          <a:endParaRPr lang="zh-CN" altLang="en-US" b="1"/>
        </a:p>
      </dgm:t>
    </dgm:pt>
    <dgm:pt modelId="{FA626DBB-C78E-DE40-99DE-4278999771BF}">
      <dgm:prSet/>
      <dgm:spPr/>
      <dgm:t>
        <a:bodyPr/>
        <a:lstStyle/>
        <a:p>
          <a:pPr rtl="0"/>
          <a:r>
            <a:rPr kumimoji="1" lang="en-US" altLang="zh-CN" b="1" dirty="0" smtClean="0"/>
            <a:t>Some double-fetch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bugs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existed over 10 years</a:t>
          </a:r>
          <a:r>
            <a:rPr kumimoji="1" lang="zh-CN" altLang="en-US" b="1" dirty="0" smtClean="0"/>
            <a:t> </a:t>
          </a:r>
          <a:r>
            <a:rPr kumimoji="1" lang="en-US" altLang="zh-CN" b="1" dirty="0" smtClean="0"/>
            <a:t>(CVE-2016-6480).</a:t>
          </a:r>
          <a:endParaRPr lang="en-US" b="1" dirty="0"/>
        </a:p>
      </dgm:t>
    </dgm:pt>
    <dgm:pt modelId="{13CBDFF5-2D42-DA45-AD76-148F6BF3EF13}" type="parTrans" cxnId="{70A267E4-8E50-7B49-ACCC-5F973DA85079}">
      <dgm:prSet/>
      <dgm:spPr/>
      <dgm:t>
        <a:bodyPr/>
        <a:lstStyle/>
        <a:p>
          <a:endParaRPr lang="zh-CN" altLang="en-US" b="1"/>
        </a:p>
      </dgm:t>
    </dgm:pt>
    <dgm:pt modelId="{2426715F-7245-B743-92E6-C7D347AAB8EE}" type="sibTrans" cxnId="{70A267E4-8E50-7B49-ACCC-5F973DA85079}">
      <dgm:prSet/>
      <dgm:spPr/>
      <dgm:t>
        <a:bodyPr/>
        <a:lstStyle/>
        <a:p>
          <a:endParaRPr lang="zh-CN" altLang="en-US" b="1"/>
        </a:p>
      </dgm:t>
    </dgm:pt>
    <dgm:pt modelId="{0DF3F370-B5F6-9349-BE3F-6831AB6951E8}">
      <dgm:prSet/>
      <dgm:spPr/>
      <dgm:t>
        <a:bodyPr/>
        <a:lstStyle/>
        <a:p>
          <a:pPr rtl="0"/>
          <a:r>
            <a:rPr lang="en-US" altLang="zh-CN" b="1" dirty="0" smtClean="0"/>
            <a:t>Size</a:t>
          </a:r>
          <a:r>
            <a:rPr lang="zh-CN" altLang="en-US" b="1" dirty="0" smtClean="0"/>
            <a:t> </a:t>
          </a:r>
          <a:r>
            <a:rPr lang="en-US" altLang="zh-CN" b="1" dirty="0" smtClean="0"/>
            <a:t>checking</a:t>
          </a:r>
          <a:r>
            <a:rPr lang="zh-CN" altLang="en-US" b="1" dirty="0" smtClean="0"/>
            <a:t> </a:t>
          </a:r>
          <a:r>
            <a:rPr lang="en-US" altLang="zh-CN" b="1" dirty="0" smtClean="0"/>
            <a:t>is</a:t>
          </a:r>
          <a:r>
            <a:rPr lang="zh-CN" altLang="en-US" b="1" dirty="0" smtClean="0"/>
            <a:t> </a:t>
          </a:r>
          <a:r>
            <a:rPr lang="en-US" altLang="zh-CN" b="1" dirty="0" smtClean="0"/>
            <a:t>more</a:t>
          </a:r>
          <a:r>
            <a:rPr lang="zh-CN" altLang="en-US" b="1" dirty="0" smtClean="0"/>
            <a:t> </a:t>
          </a:r>
          <a:r>
            <a:rPr lang="en-US" altLang="zh-CN" b="1" dirty="0" smtClean="0"/>
            <a:t>likely</a:t>
          </a:r>
          <a:r>
            <a:rPr lang="zh-CN" altLang="en-US" b="1" dirty="0" smtClean="0"/>
            <a:t> </a:t>
          </a:r>
          <a:r>
            <a:rPr lang="en-US" altLang="zh-CN" b="1" dirty="0" smtClean="0"/>
            <a:t>to</a:t>
          </a:r>
          <a:r>
            <a:rPr lang="zh-CN" altLang="en-US" b="1" dirty="0" smtClean="0"/>
            <a:t> </a:t>
          </a:r>
          <a:r>
            <a:rPr lang="en-US" altLang="zh-CN" b="1" dirty="0" smtClean="0"/>
            <a:t>cause</a:t>
          </a:r>
          <a:r>
            <a:rPr lang="zh-CN" altLang="en-US" b="1" dirty="0" smtClean="0"/>
            <a:t> </a:t>
          </a:r>
          <a:r>
            <a:rPr lang="en-US" altLang="zh-CN" b="1" dirty="0" smtClean="0"/>
            <a:t>true</a:t>
          </a:r>
          <a:r>
            <a:rPr lang="zh-CN" altLang="en-US" b="1" dirty="0" smtClean="0"/>
            <a:t> </a:t>
          </a:r>
          <a:r>
            <a:rPr lang="en-US" altLang="zh-CN" b="1" dirty="0" smtClean="0"/>
            <a:t>bugs</a:t>
          </a:r>
          <a:r>
            <a:rPr lang="zh-CN" altLang="en-US" b="1" dirty="0" smtClean="0"/>
            <a:t> </a:t>
          </a:r>
          <a:r>
            <a:rPr lang="en-US" altLang="zh-CN" b="1" dirty="0" smtClean="0"/>
            <a:t>(5/6)</a:t>
          </a:r>
          <a:endParaRPr lang="en-US" b="1" dirty="0"/>
        </a:p>
      </dgm:t>
    </dgm:pt>
    <dgm:pt modelId="{64FCFBAB-C05A-7942-A24D-B1EC8D93BE6F}" type="parTrans" cxnId="{672EC8C0-F6E9-6441-B889-18A4C6C5EB08}">
      <dgm:prSet/>
      <dgm:spPr/>
      <dgm:t>
        <a:bodyPr/>
        <a:lstStyle/>
        <a:p>
          <a:endParaRPr lang="zh-CN" altLang="en-US" b="1"/>
        </a:p>
      </dgm:t>
    </dgm:pt>
    <dgm:pt modelId="{DB6D4C95-38E4-604D-B92E-6FBAC6DD6887}" type="sibTrans" cxnId="{672EC8C0-F6E9-6441-B889-18A4C6C5EB08}">
      <dgm:prSet/>
      <dgm:spPr/>
      <dgm:t>
        <a:bodyPr/>
        <a:lstStyle/>
        <a:p>
          <a:endParaRPr lang="zh-CN" altLang="en-US" b="1"/>
        </a:p>
      </dgm:t>
    </dgm:pt>
    <dgm:pt modelId="{EEB9D6AF-9A21-AB43-9F88-88A6375A9AD1}" type="pres">
      <dgm:prSet presAssocID="{29A6920B-B79B-7749-A38D-0CCC25F8DB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D54BE76-23EF-F74F-9139-ACD99869374D}" type="pres">
      <dgm:prSet presAssocID="{E8F7D0D0-C5FB-144B-9C03-BF20C571C3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0BFF97-FC96-DF4F-9C9E-524C07CC1BB3}" type="pres">
      <dgm:prSet presAssocID="{E8F7D0D0-C5FB-144B-9C03-BF20C571C32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83A280-DB26-DA4D-9210-F4998E9EAF0A}" type="pres">
      <dgm:prSet presAssocID="{8B40099B-5D47-0846-A093-CCDD84CF34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B1BF45-EF0B-124B-B001-8DD7110C75C5}" type="pres">
      <dgm:prSet presAssocID="{8B40099B-5D47-0846-A093-CCDD84CF344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C864C5-399B-6944-ABEB-CB9918BEED67}" type="pres">
      <dgm:prSet presAssocID="{CC33592A-A6BE-5D4B-9998-F036E28205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A850EF-8B4A-D448-A7F1-7845F839139D}" type="pres">
      <dgm:prSet presAssocID="{CC33592A-A6BE-5D4B-9998-F036E282054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E2FAE13-4004-8D45-8D9F-3E7A52038B44}" srcId="{29A6920B-B79B-7749-A38D-0CCC25F8DBEA}" destId="{8B40099B-5D47-0846-A093-CCDD84CF344F}" srcOrd="1" destOrd="0" parTransId="{10156A63-6878-AE4F-9F5E-4653833A9568}" sibTransId="{9C4FEADF-C5CB-0245-92DC-5231D90BEAAC}"/>
    <dgm:cxn modelId="{E5F88F06-CF4A-3548-9273-3ED7E6F2F6DF}" type="presOf" srcId="{8B40099B-5D47-0846-A093-CCDD84CF344F}" destId="{9683A280-DB26-DA4D-9210-F4998E9EAF0A}" srcOrd="0" destOrd="0" presId="urn:microsoft.com/office/officeart/2005/8/layout/vList2"/>
    <dgm:cxn modelId="{72F1E1D6-5BA2-7D43-AAB3-9758417D100F}" srcId="{29A6920B-B79B-7749-A38D-0CCC25F8DBEA}" destId="{E8F7D0D0-C5FB-144B-9C03-BF20C571C32F}" srcOrd="0" destOrd="0" parTransId="{1129A8AA-4080-8E4B-9148-23E5ECCC1B39}" sibTransId="{D4A44DC6-1E2A-0D4F-8573-A18C7A9DB9EE}"/>
    <dgm:cxn modelId="{86D4870A-D04B-3645-875C-C8B9C5BF4DA4}" type="presOf" srcId="{F1227B81-63E1-2346-BA6C-E8EB489FF40D}" destId="{34A850EF-8B4A-D448-A7F1-7845F839139D}" srcOrd="0" destOrd="1" presId="urn:microsoft.com/office/officeart/2005/8/layout/vList2"/>
    <dgm:cxn modelId="{672EC8C0-F6E9-6441-B889-18A4C6C5EB08}" srcId="{8B40099B-5D47-0846-A093-CCDD84CF344F}" destId="{0DF3F370-B5F6-9349-BE3F-6831AB6951E8}" srcOrd="1" destOrd="0" parTransId="{64FCFBAB-C05A-7942-A24D-B1EC8D93BE6F}" sibTransId="{DB6D4C95-38E4-604D-B92E-6FBAC6DD6887}"/>
    <dgm:cxn modelId="{8FCFA52C-09DD-7149-B18F-A8A9C8C44CCF}" type="presOf" srcId="{E8F7D0D0-C5FB-144B-9C03-BF20C571C32F}" destId="{9D54BE76-23EF-F74F-9139-ACD99869374D}" srcOrd="0" destOrd="0" presId="urn:microsoft.com/office/officeart/2005/8/layout/vList2"/>
    <dgm:cxn modelId="{BA0B50B7-91BA-A848-A4AB-2F04166AA39A}" type="presOf" srcId="{CC33592A-A6BE-5D4B-9998-F036E2820546}" destId="{AEC864C5-399B-6944-ABEB-CB9918BEED67}" srcOrd="0" destOrd="0" presId="urn:microsoft.com/office/officeart/2005/8/layout/vList2"/>
    <dgm:cxn modelId="{04291618-CAFC-8E49-99DF-32E3075567F4}" type="presOf" srcId="{FC493745-A5EA-6A43-BD2F-510264D96085}" destId="{750BFF97-FC96-DF4F-9C9E-524C07CC1BB3}" srcOrd="0" destOrd="0" presId="urn:microsoft.com/office/officeart/2005/8/layout/vList2"/>
    <dgm:cxn modelId="{476DA96F-829B-F94F-84F1-8DC8DF5B742E}" type="presOf" srcId="{062195B8-9316-6142-A414-8312992E3297}" destId="{69B1BF45-EF0B-124B-B001-8DD7110C75C5}" srcOrd="0" destOrd="0" presId="urn:microsoft.com/office/officeart/2005/8/layout/vList2"/>
    <dgm:cxn modelId="{8140E491-7E12-AD49-B626-694798617D62}" type="presOf" srcId="{29A6920B-B79B-7749-A38D-0CCC25F8DBEA}" destId="{EEB9D6AF-9A21-AB43-9F88-88A6375A9AD1}" srcOrd="0" destOrd="0" presId="urn:microsoft.com/office/officeart/2005/8/layout/vList2"/>
    <dgm:cxn modelId="{410C4536-9A52-F34E-96E1-978146051CC2}" srcId="{E8F7D0D0-C5FB-144B-9C03-BF20C571C32F}" destId="{FC493745-A5EA-6A43-BD2F-510264D96085}" srcOrd="0" destOrd="0" parTransId="{3BB5EED2-9377-984B-ABC9-70FB476B0697}" sibTransId="{F15EF0BC-376C-8144-ABEE-1C6C461ADA59}"/>
    <dgm:cxn modelId="{1A54EBFE-C243-6440-A7E4-AA10FD2EB166}" srcId="{8B40099B-5D47-0846-A093-CCDD84CF344F}" destId="{062195B8-9316-6142-A414-8312992E3297}" srcOrd="0" destOrd="0" parTransId="{863C31A0-20BC-7D47-8447-A34683D0B0E9}" sibTransId="{5BD3409A-0286-A640-AE4F-CD82BFFA4B20}"/>
    <dgm:cxn modelId="{08C55C44-FB83-6748-A35C-F8C3192E4F89}" srcId="{CC33592A-A6BE-5D4B-9998-F036E2820546}" destId="{8CB31378-99BC-9D47-9BA4-1B1C4304A889}" srcOrd="0" destOrd="0" parTransId="{9A91D4A9-2857-D34D-AADE-66024E0D8A2B}" sibTransId="{DCD50B79-CF41-DB42-BBE8-A9EDBA18695E}"/>
    <dgm:cxn modelId="{01778859-75FE-3E44-A105-CE3E353740B9}" type="presOf" srcId="{0DF3F370-B5F6-9349-BE3F-6831AB6951E8}" destId="{69B1BF45-EF0B-124B-B001-8DD7110C75C5}" srcOrd="0" destOrd="1" presId="urn:microsoft.com/office/officeart/2005/8/layout/vList2"/>
    <dgm:cxn modelId="{769276F9-4A20-7D4D-BD1C-1C6D8F489F95}" type="presOf" srcId="{8CB31378-99BC-9D47-9BA4-1B1C4304A889}" destId="{34A850EF-8B4A-D448-A7F1-7845F839139D}" srcOrd="0" destOrd="0" presId="urn:microsoft.com/office/officeart/2005/8/layout/vList2"/>
    <dgm:cxn modelId="{DF6BFBDD-3BF5-B846-8EC6-B14CAA67C3D7}" srcId="{CC33592A-A6BE-5D4B-9998-F036E2820546}" destId="{F1227B81-63E1-2346-BA6C-E8EB489FF40D}" srcOrd="1" destOrd="0" parTransId="{DD279A82-A6C3-704D-ABC0-8264DA1856B5}" sibTransId="{F72C4AD9-F7EF-E941-8AE7-FA65ACEA6FDE}"/>
    <dgm:cxn modelId="{FC6FDD99-ADA6-BF45-99D8-E48EA2CDB8E0}" srcId="{29A6920B-B79B-7749-A38D-0CCC25F8DBEA}" destId="{CC33592A-A6BE-5D4B-9998-F036E2820546}" srcOrd="2" destOrd="0" parTransId="{C1D325C2-15B1-554A-9B93-7CA8D2ECFCF4}" sibTransId="{83E654A3-2AAA-AC4B-BAFE-C87FCACB6176}"/>
    <dgm:cxn modelId="{70A267E4-8E50-7B49-ACCC-5F973DA85079}" srcId="{E8F7D0D0-C5FB-144B-9C03-BF20C571C32F}" destId="{FA626DBB-C78E-DE40-99DE-4278999771BF}" srcOrd="1" destOrd="0" parTransId="{13CBDFF5-2D42-DA45-AD76-148F6BF3EF13}" sibTransId="{2426715F-7245-B743-92E6-C7D347AAB8EE}"/>
    <dgm:cxn modelId="{5AF37AA9-F89C-2D4D-B2A6-0A7DE3E89263}" type="presOf" srcId="{FA626DBB-C78E-DE40-99DE-4278999771BF}" destId="{750BFF97-FC96-DF4F-9C9E-524C07CC1BB3}" srcOrd="0" destOrd="1" presId="urn:microsoft.com/office/officeart/2005/8/layout/vList2"/>
    <dgm:cxn modelId="{C954271F-971E-9A4E-853D-4F5B05572631}" type="presParOf" srcId="{EEB9D6AF-9A21-AB43-9F88-88A6375A9AD1}" destId="{9D54BE76-23EF-F74F-9139-ACD99869374D}" srcOrd="0" destOrd="0" presId="urn:microsoft.com/office/officeart/2005/8/layout/vList2"/>
    <dgm:cxn modelId="{E04DFE3B-3669-C24C-A932-FA11D373E713}" type="presParOf" srcId="{EEB9D6AF-9A21-AB43-9F88-88A6375A9AD1}" destId="{750BFF97-FC96-DF4F-9C9E-524C07CC1BB3}" srcOrd="1" destOrd="0" presId="urn:microsoft.com/office/officeart/2005/8/layout/vList2"/>
    <dgm:cxn modelId="{A0D4D8F8-CB27-D644-B02E-5E2164EACF99}" type="presParOf" srcId="{EEB9D6AF-9A21-AB43-9F88-88A6375A9AD1}" destId="{9683A280-DB26-DA4D-9210-F4998E9EAF0A}" srcOrd="2" destOrd="0" presId="urn:microsoft.com/office/officeart/2005/8/layout/vList2"/>
    <dgm:cxn modelId="{6528C646-5A94-F545-B08D-8E6E6AC8ABF2}" type="presParOf" srcId="{EEB9D6AF-9A21-AB43-9F88-88A6375A9AD1}" destId="{69B1BF45-EF0B-124B-B001-8DD7110C75C5}" srcOrd="3" destOrd="0" presId="urn:microsoft.com/office/officeart/2005/8/layout/vList2"/>
    <dgm:cxn modelId="{7CA8957E-9AD7-944D-8AAE-3013B7ED8893}" type="presParOf" srcId="{EEB9D6AF-9A21-AB43-9F88-88A6375A9AD1}" destId="{AEC864C5-399B-6944-ABEB-CB9918BEED67}" srcOrd="4" destOrd="0" presId="urn:microsoft.com/office/officeart/2005/8/layout/vList2"/>
    <dgm:cxn modelId="{22585362-73CC-AF43-B3CD-4BE9FDF1C457}" type="presParOf" srcId="{EEB9D6AF-9A21-AB43-9F88-88A6375A9AD1}" destId="{34A850EF-8B4A-D448-A7F1-7845F839139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0BD60-1786-5F4E-82E7-D65252C07EE5}">
      <dsp:nvSpPr>
        <dsp:cNvPr id="0" name=""/>
        <dsp:cNvSpPr/>
      </dsp:nvSpPr>
      <dsp:spPr>
        <a:xfrm>
          <a:off x="0" y="0"/>
          <a:ext cx="7632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CFB992-EDCF-2347-B575-1B8F13BD8D94}">
      <dsp:nvSpPr>
        <dsp:cNvPr id="0" name=""/>
        <dsp:cNvSpPr/>
      </dsp:nvSpPr>
      <dsp:spPr>
        <a:xfrm>
          <a:off x="0" y="0"/>
          <a:ext cx="1526540" cy="180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err="1" smtClean="0"/>
            <a:t>Bochspwn</a:t>
          </a:r>
          <a:endParaRPr lang="zh-CN" altLang="en-US" sz="2100" b="1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smtClean="0"/>
            <a:t>Weakness</a:t>
          </a:r>
          <a:endParaRPr lang="zh-CN" altLang="en-US" sz="2100" b="1" kern="1200" dirty="0"/>
        </a:p>
      </dsp:txBody>
      <dsp:txXfrm>
        <a:off x="0" y="0"/>
        <a:ext cx="1526540" cy="1809750"/>
      </dsp:txXfrm>
    </dsp:sp>
    <dsp:sp modelId="{20FBBDFE-4D9A-0E40-9155-1AAB5E70F669}">
      <dsp:nvSpPr>
        <dsp:cNvPr id="0" name=""/>
        <dsp:cNvSpPr/>
      </dsp:nvSpPr>
      <dsp:spPr>
        <a:xfrm>
          <a:off x="1641030" y="21274"/>
          <a:ext cx="5991669" cy="42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Is dynamic, slow and limited code</a:t>
          </a:r>
          <a:r>
            <a:rPr lang="zh-CN" altLang="en-US" sz="1900" kern="1200" dirty="0" smtClean="0"/>
            <a:t> </a:t>
          </a:r>
          <a:r>
            <a:rPr lang="en-US" altLang="zh-CN" sz="1900" kern="1200" dirty="0" smtClean="0"/>
            <a:t>coverage</a:t>
          </a:r>
          <a:r>
            <a:rPr kumimoji="1" lang="en-US" altLang="zh-CN" sz="1900" b="0" kern="1200" dirty="0" smtClean="0"/>
            <a:t>.</a:t>
          </a:r>
          <a:endParaRPr lang="zh-CN" altLang="en-US" sz="1900" b="0" kern="1200" dirty="0"/>
        </a:p>
      </dsp:txBody>
      <dsp:txXfrm>
        <a:off x="1641030" y="21274"/>
        <a:ext cx="5991669" cy="425485"/>
      </dsp:txXfrm>
    </dsp:sp>
    <dsp:sp modelId="{722A29FB-5A12-1443-A533-9FBAB22B6C8A}">
      <dsp:nvSpPr>
        <dsp:cNvPr id="0" name=""/>
        <dsp:cNvSpPr/>
      </dsp:nvSpPr>
      <dsp:spPr>
        <a:xfrm>
          <a:off x="1526539" y="446759"/>
          <a:ext cx="6106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38D5DE-AC2F-EF47-A42C-A6B00D4A7456}">
      <dsp:nvSpPr>
        <dsp:cNvPr id="0" name=""/>
        <dsp:cNvSpPr/>
      </dsp:nvSpPr>
      <dsp:spPr>
        <a:xfrm>
          <a:off x="1641030" y="468034"/>
          <a:ext cx="5991669" cy="42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1900" b="0" kern="1200" dirty="0" smtClean="0"/>
            <a:t>Did not show why double fetches</a:t>
          </a:r>
          <a:r>
            <a:rPr kumimoji="1" lang="zh-CN" altLang="en-US" sz="1900" b="0" kern="1200" dirty="0" smtClean="0"/>
            <a:t> </a:t>
          </a:r>
          <a:r>
            <a:rPr kumimoji="1" lang="en-US" altLang="zh-CN" sz="1900" b="0" kern="1200" dirty="0" smtClean="0"/>
            <a:t>happen.</a:t>
          </a:r>
          <a:endParaRPr lang="zh-CN" altLang="en-US" sz="1900" b="0" kern="1200" dirty="0"/>
        </a:p>
      </dsp:txBody>
      <dsp:txXfrm>
        <a:off x="1641030" y="468034"/>
        <a:ext cx="5991669" cy="425485"/>
      </dsp:txXfrm>
    </dsp:sp>
    <dsp:sp modelId="{B1337E15-AFEF-8647-9A8F-3522F9FA88E9}">
      <dsp:nvSpPr>
        <dsp:cNvPr id="0" name=""/>
        <dsp:cNvSpPr/>
      </dsp:nvSpPr>
      <dsp:spPr>
        <a:xfrm>
          <a:off x="1526539" y="893519"/>
          <a:ext cx="6106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1AD70E-4E42-EE4B-96EC-A2489BD21938}">
      <dsp:nvSpPr>
        <dsp:cNvPr id="0" name=""/>
        <dsp:cNvSpPr/>
      </dsp:nvSpPr>
      <dsp:spPr>
        <a:xfrm>
          <a:off x="1641030" y="914794"/>
          <a:ext cx="5991669" cy="42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1900" b="0" kern="1200" dirty="0" smtClean="0"/>
            <a:t>Only</a:t>
          </a:r>
          <a:r>
            <a:rPr kumimoji="1" lang="zh-CN" altLang="en-US" sz="1900" b="0" kern="1200" dirty="0" smtClean="0"/>
            <a:t> </a:t>
          </a:r>
          <a:r>
            <a:rPr kumimoji="1" lang="en-US" altLang="zh-CN" sz="1900" b="0" kern="1200" dirty="0" smtClean="0"/>
            <a:t>workable</a:t>
          </a:r>
          <a:r>
            <a:rPr kumimoji="1" lang="zh-CN" altLang="en-US" sz="1900" b="0" kern="1200" dirty="0" smtClean="0"/>
            <a:t> </a:t>
          </a:r>
          <a:r>
            <a:rPr kumimoji="1" lang="en-US" altLang="zh-CN" sz="1900" b="0" kern="1200" dirty="0" smtClean="0"/>
            <a:t>for</a:t>
          </a:r>
          <a:r>
            <a:rPr kumimoji="1" lang="zh-CN" altLang="en-US" sz="1900" b="0" kern="1200" dirty="0" smtClean="0"/>
            <a:t> </a:t>
          </a:r>
          <a:r>
            <a:rPr kumimoji="1" lang="en-US" altLang="zh-CN" sz="1900" b="0" kern="1200" dirty="0" smtClean="0"/>
            <a:t>Windows.</a:t>
          </a:r>
          <a:endParaRPr lang="zh-CN" altLang="en-US" sz="1900" b="0" kern="1200" dirty="0"/>
        </a:p>
      </dsp:txBody>
      <dsp:txXfrm>
        <a:off x="1641030" y="914794"/>
        <a:ext cx="5991669" cy="425485"/>
      </dsp:txXfrm>
    </dsp:sp>
    <dsp:sp modelId="{FCFAA588-5441-7444-893A-E032CCE86674}">
      <dsp:nvSpPr>
        <dsp:cNvPr id="0" name=""/>
        <dsp:cNvSpPr/>
      </dsp:nvSpPr>
      <dsp:spPr>
        <a:xfrm>
          <a:off x="1526539" y="1340279"/>
          <a:ext cx="6106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27FE10-C74C-4D41-946C-71346B90EFFA}">
      <dsp:nvSpPr>
        <dsp:cNvPr id="0" name=""/>
        <dsp:cNvSpPr/>
      </dsp:nvSpPr>
      <dsp:spPr>
        <a:xfrm>
          <a:off x="1641030" y="1361554"/>
          <a:ext cx="5991669" cy="42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1900" b="0" kern="1200" dirty="0" smtClean="0"/>
            <a:t>Cannot analyze driver code without hardware.</a:t>
          </a:r>
          <a:endParaRPr lang="zh-CN" altLang="en-US" sz="1900" b="0" kern="1200" dirty="0"/>
        </a:p>
      </dsp:txBody>
      <dsp:txXfrm>
        <a:off x="1641030" y="1361554"/>
        <a:ext cx="5991669" cy="425485"/>
      </dsp:txXfrm>
    </dsp:sp>
    <dsp:sp modelId="{5957DA74-33DB-A84A-BF10-B28EE77B77B1}">
      <dsp:nvSpPr>
        <dsp:cNvPr id="0" name=""/>
        <dsp:cNvSpPr/>
      </dsp:nvSpPr>
      <dsp:spPr>
        <a:xfrm>
          <a:off x="1526539" y="1787039"/>
          <a:ext cx="6106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BFEA9-4D34-314E-9F67-ED2A7368B37E}">
      <dsp:nvSpPr>
        <dsp:cNvPr id="0" name=""/>
        <dsp:cNvSpPr/>
      </dsp:nvSpPr>
      <dsp:spPr>
        <a:xfrm>
          <a:off x="2227283" y="0"/>
          <a:ext cx="5178841" cy="10657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b="1" kern="1200" dirty="0" smtClean="0"/>
            <a:t>How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user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data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is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transferred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and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used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in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the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kernel</a:t>
          </a:r>
          <a:endParaRPr lang="zh-CN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b="1" kern="1200" dirty="0" smtClean="0"/>
            <a:t>Trigger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and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consequence</a:t>
          </a:r>
          <a:endParaRPr lang="zh-CN" altLang="en-US" sz="1600" b="1" kern="1200" dirty="0"/>
        </a:p>
      </dsp:txBody>
      <dsp:txXfrm>
        <a:off x="2227283" y="133217"/>
        <a:ext cx="4779190" cy="799303"/>
      </dsp:txXfrm>
    </dsp:sp>
    <dsp:sp modelId="{3750B9F3-2966-764C-8CE3-DAD8EE12B2BF}">
      <dsp:nvSpPr>
        <dsp:cNvPr id="0" name=""/>
        <dsp:cNvSpPr/>
      </dsp:nvSpPr>
      <dsp:spPr>
        <a:xfrm>
          <a:off x="393170" y="0"/>
          <a:ext cx="1834113" cy="10657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1600" b="1" kern="1200" dirty="0" smtClean="0"/>
            <a:t>Characteristics</a:t>
          </a:r>
          <a:endParaRPr lang="zh-CN" altLang="en-US" sz="1600" b="1" kern="1200" dirty="0"/>
        </a:p>
      </dsp:txBody>
      <dsp:txXfrm>
        <a:off x="445195" y="52025"/>
        <a:ext cx="1730063" cy="961687"/>
      </dsp:txXfrm>
    </dsp:sp>
    <dsp:sp modelId="{849ECE2D-8E33-984E-8F50-42D24601CC48}">
      <dsp:nvSpPr>
        <dsp:cNvPr id="0" name=""/>
        <dsp:cNvSpPr/>
      </dsp:nvSpPr>
      <dsp:spPr>
        <a:xfrm>
          <a:off x="2250759" y="1172311"/>
          <a:ext cx="5155350" cy="10657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b="1" kern="1200" dirty="0" smtClean="0"/>
            <a:t>Context information</a:t>
          </a:r>
          <a:endParaRPr lang="zh-CN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b="1" kern="1200" dirty="0" smtClean="0"/>
            <a:t>Implementation</a:t>
          </a:r>
          <a:r>
            <a:rPr lang="zh-CN" altLang="en-US" sz="1600" b="1" kern="1200" dirty="0" smtClean="0"/>
            <a:t> </a:t>
          </a:r>
          <a:r>
            <a:rPr lang="en-US" altLang="zh-CN" sz="1600" b="1" kern="1200" dirty="0" smtClean="0"/>
            <a:t>details</a:t>
          </a:r>
          <a:endParaRPr lang="zh-CN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zh-CN" sz="1600" b="1" kern="1200" dirty="0" smtClean="0"/>
            <a:t>Add</a:t>
          </a:r>
          <a:r>
            <a:rPr kumimoji="1" lang="zh-CN" altLang="en-US" sz="1600" b="1" kern="1200" dirty="0" smtClean="0"/>
            <a:t> </a:t>
          </a:r>
          <a:r>
            <a:rPr kumimoji="1" lang="en-US" altLang="zh-CN" sz="1600" b="1" kern="1200" dirty="0" smtClean="0"/>
            <a:t>rules</a:t>
          </a:r>
          <a:r>
            <a:rPr kumimoji="1" lang="zh-CN" altLang="en-US" sz="1600" b="1" kern="1200" dirty="0" smtClean="0"/>
            <a:t> </a:t>
          </a:r>
          <a:r>
            <a:rPr kumimoji="1" lang="en-US" altLang="zh-CN" sz="1600" b="1" kern="1200" dirty="0" smtClean="0"/>
            <a:t>to</a:t>
          </a:r>
          <a:r>
            <a:rPr kumimoji="1" lang="zh-CN" altLang="en-US" sz="1600" b="1" kern="1200" dirty="0" smtClean="0"/>
            <a:t> </a:t>
          </a:r>
          <a:r>
            <a:rPr kumimoji="1" lang="en-US" altLang="zh-CN" sz="1600" b="1" kern="1200" dirty="0" smtClean="0"/>
            <a:t>refine</a:t>
          </a:r>
          <a:r>
            <a:rPr kumimoji="1" lang="zh-CN" altLang="en-US" sz="1600" b="1" kern="1200" dirty="0" smtClean="0"/>
            <a:t> </a:t>
          </a:r>
          <a:r>
            <a:rPr kumimoji="1" lang="en-US" altLang="zh-CN" sz="1600" b="1" kern="1200" dirty="0" smtClean="0"/>
            <a:t>the</a:t>
          </a:r>
          <a:r>
            <a:rPr kumimoji="1" lang="zh-CN" altLang="en-US" sz="1600" b="1" kern="1200" dirty="0" smtClean="0"/>
            <a:t> </a:t>
          </a:r>
          <a:r>
            <a:rPr kumimoji="1" lang="en-US" altLang="zh-CN" sz="1600" b="1" kern="1200" dirty="0" smtClean="0"/>
            <a:t>pattern</a:t>
          </a:r>
          <a:endParaRPr lang="zh-CN" altLang="en-US" sz="1600" b="1" kern="1200" dirty="0"/>
        </a:p>
      </dsp:txBody>
      <dsp:txXfrm>
        <a:off x="2250759" y="1305528"/>
        <a:ext cx="4755699" cy="799303"/>
      </dsp:txXfrm>
    </dsp:sp>
    <dsp:sp modelId="{D37CB72A-A319-984D-A715-FE51C21870DB}">
      <dsp:nvSpPr>
        <dsp:cNvPr id="0" name=""/>
        <dsp:cNvSpPr/>
      </dsp:nvSpPr>
      <dsp:spPr>
        <a:xfrm>
          <a:off x="393185" y="1172311"/>
          <a:ext cx="1857573" cy="10657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1600" b="1" kern="1200" dirty="0" smtClean="0"/>
            <a:t>Details at C</a:t>
          </a:r>
          <a:r>
            <a:rPr kumimoji="1" lang="zh-CN" altLang="en-US" sz="1600" b="1" kern="1200" dirty="0" smtClean="0"/>
            <a:t> </a:t>
          </a:r>
          <a:r>
            <a:rPr kumimoji="1" lang="en-US" altLang="zh-CN" sz="1600" b="1" kern="1200" dirty="0" smtClean="0"/>
            <a:t>code level</a:t>
          </a:r>
          <a:endParaRPr lang="zh-CN" altLang="en-US" sz="1600" b="1" kern="1200" dirty="0"/>
        </a:p>
      </dsp:txBody>
      <dsp:txXfrm>
        <a:off x="445210" y="1224336"/>
        <a:ext cx="1753523" cy="961687"/>
      </dsp:txXfrm>
    </dsp:sp>
    <dsp:sp modelId="{9AA503FB-4E43-4F43-8C64-55D931103E44}">
      <dsp:nvSpPr>
        <dsp:cNvPr id="0" name=""/>
        <dsp:cNvSpPr/>
      </dsp:nvSpPr>
      <dsp:spPr>
        <a:xfrm>
          <a:off x="2227283" y="2344622"/>
          <a:ext cx="5178841" cy="10657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zh-CN" sz="1600" b="1" kern="1200" dirty="0" smtClean="0"/>
            <a:t>Size</a:t>
          </a:r>
          <a:r>
            <a:rPr kumimoji="1" lang="zh-CN" altLang="en-US" sz="1600" b="1" kern="1200" dirty="0" smtClean="0"/>
            <a:t> </a:t>
          </a:r>
          <a:r>
            <a:rPr kumimoji="1" lang="en-US" altLang="zh-CN" sz="1600" b="1" kern="1200" dirty="0" smtClean="0"/>
            <a:t>Checking</a:t>
          </a:r>
          <a:endParaRPr lang="zh-CN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zh-CN" sz="1600" b="1" kern="1200" dirty="0" smtClean="0"/>
            <a:t>Type</a:t>
          </a:r>
          <a:r>
            <a:rPr kumimoji="1" lang="zh-CN" altLang="en-US" sz="1600" b="1" kern="1200" dirty="0" smtClean="0"/>
            <a:t> </a:t>
          </a:r>
          <a:r>
            <a:rPr kumimoji="1" lang="en-US" altLang="zh-CN" sz="1600" b="1" kern="1200" dirty="0" smtClean="0"/>
            <a:t>Selection</a:t>
          </a:r>
          <a:endParaRPr kumimoji="1" lang="en-US" altLang="zh-CN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zh-CN" sz="1600" b="1" kern="1200" dirty="0" smtClean="0"/>
            <a:t>Shallow</a:t>
          </a:r>
          <a:r>
            <a:rPr kumimoji="1" lang="zh-CN" altLang="en-US" sz="1600" b="1" kern="1200" dirty="0" smtClean="0"/>
            <a:t> </a:t>
          </a:r>
          <a:r>
            <a:rPr kumimoji="1" lang="en-US" altLang="zh-CN" sz="1600" b="1" kern="1200" dirty="0" smtClean="0"/>
            <a:t>Copy</a:t>
          </a:r>
          <a:endParaRPr kumimoji="1" lang="en-US" altLang="zh-CN" sz="1600" b="1" kern="1200" dirty="0"/>
        </a:p>
      </dsp:txBody>
      <dsp:txXfrm>
        <a:off x="2227283" y="2477839"/>
        <a:ext cx="4779190" cy="799303"/>
      </dsp:txXfrm>
    </dsp:sp>
    <dsp:sp modelId="{1CBF037C-BEFD-5C48-B241-12304847E4CE}">
      <dsp:nvSpPr>
        <dsp:cNvPr id="0" name=""/>
        <dsp:cNvSpPr/>
      </dsp:nvSpPr>
      <dsp:spPr>
        <a:xfrm>
          <a:off x="393170" y="2344622"/>
          <a:ext cx="1834113" cy="10657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1600" b="1" kern="1200" dirty="0" smtClean="0"/>
            <a:t>Categorization</a:t>
          </a:r>
          <a:endParaRPr lang="zh-CN" altLang="en-US" sz="1600" b="1" kern="1200" dirty="0"/>
        </a:p>
      </dsp:txBody>
      <dsp:txXfrm>
        <a:off x="445195" y="2396647"/>
        <a:ext cx="1730063" cy="961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8828-2CC6-F74D-96DB-D1C599940C50}">
      <dsp:nvSpPr>
        <dsp:cNvPr id="0" name=""/>
        <dsp:cNvSpPr/>
      </dsp:nvSpPr>
      <dsp:spPr>
        <a:xfrm rot="5400000">
          <a:off x="4573757" y="-2762693"/>
          <a:ext cx="467915" cy="61122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b="1" kern="1200" dirty="0" smtClean="0"/>
            <a:t>MIC</a:t>
          </a:r>
          <a:r>
            <a:rPr lang="zh-CN" altLang="en-US" sz="1400" b="1" kern="1200" dirty="0" smtClean="0"/>
            <a:t> </a:t>
          </a:r>
          <a:r>
            <a:rPr lang="en-US" altLang="zh-CN" sz="1400" b="1" kern="1200" dirty="0" smtClean="0"/>
            <a:t>VOP</a:t>
          </a:r>
          <a:r>
            <a:rPr lang="zh-CN" altLang="en-US" sz="1400" b="1" kern="1200" dirty="0" smtClean="0"/>
            <a:t> </a:t>
          </a:r>
          <a:r>
            <a:rPr lang="en-US" altLang="zh-CN" sz="1400" b="1" kern="1200" dirty="0" smtClean="0"/>
            <a:t>(</a:t>
          </a:r>
          <a:r>
            <a:rPr lang="en-US" altLang="zh-CN" sz="1400" b="1" kern="1200" dirty="0" err="1" smtClean="0"/>
            <a:t>Virtio</a:t>
          </a:r>
          <a:r>
            <a:rPr lang="zh-CN" altLang="en-US" sz="1400" b="1" kern="1200" dirty="0" smtClean="0"/>
            <a:t> </a:t>
          </a:r>
          <a:r>
            <a:rPr lang="en-US" altLang="zh-CN" sz="1400" b="1" kern="1200" dirty="0" smtClean="0"/>
            <a:t>Over</a:t>
          </a:r>
          <a:r>
            <a:rPr lang="zh-CN" altLang="en-US" sz="1400" b="1" kern="1200" dirty="0" smtClean="0"/>
            <a:t> </a:t>
          </a:r>
          <a:r>
            <a:rPr lang="en-US" altLang="zh-CN" sz="1400" b="1" kern="1200" dirty="0" err="1" smtClean="0"/>
            <a:t>PCIe</a:t>
          </a:r>
          <a:r>
            <a:rPr lang="en-US" altLang="zh-CN" sz="1400" b="1" kern="1200" dirty="0" smtClean="0"/>
            <a:t>)</a:t>
          </a:r>
          <a:r>
            <a:rPr lang="zh-CN" altLang="en-US" sz="1400" b="1" kern="1200" dirty="0" smtClean="0"/>
            <a:t> </a:t>
          </a:r>
          <a:r>
            <a:rPr lang="en-US" altLang="zh-CN" sz="1400" b="1" kern="1200" dirty="0" smtClean="0"/>
            <a:t>driver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400" b="1" kern="1200" dirty="0" smtClean="0"/>
            <a:t>Linux-4.5/drivers/</a:t>
          </a:r>
          <a:r>
            <a:rPr kumimoji="1" lang="en-US" sz="1400" b="1" kern="1200" dirty="0" err="1" smtClean="0"/>
            <a:t>misc</a:t>
          </a:r>
          <a:r>
            <a:rPr kumimoji="1" lang="en-US" sz="1400" b="1" kern="1200" dirty="0" smtClean="0"/>
            <a:t>/</a:t>
          </a:r>
          <a:r>
            <a:rPr kumimoji="1" lang="en-US" sz="1400" b="1" kern="1200" dirty="0" err="1" smtClean="0"/>
            <a:t>mic</a:t>
          </a:r>
          <a:r>
            <a:rPr kumimoji="1" lang="en-US" sz="1400" b="1" kern="1200" dirty="0" smtClean="0"/>
            <a:t>/host/</a:t>
          </a:r>
          <a:r>
            <a:rPr kumimoji="1" lang="en-US" sz="1400" b="1" kern="1200" dirty="0" err="1" smtClean="0"/>
            <a:t>mic_virtio.c</a:t>
          </a:r>
          <a:endParaRPr lang="en-US" sz="1400" b="1" kern="1200" dirty="0"/>
        </a:p>
      </dsp:txBody>
      <dsp:txXfrm rot="-5400000">
        <a:off x="1751570" y="82336"/>
        <a:ext cx="6089448" cy="422231"/>
      </dsp:txXfrm>
    </dsp:sp>
    <dsp:sp modelId="{E04FFF93-CB83-5C42-B6BB-B22F46697E6B}">
      <dsp:nvSpPr>
        <dsp:cNvPr id="0" name=""/>
        <dsp:cNvSpPr/>
      </dsp:nvSpPr>
      <dsp:spPr>
        <a:xfrm>
          <a:off x="279" y="1004"/>
          <a:ext cx="1751290" cy="584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de-DE" sz="1500" b="1" kern="1200" dirty="0" smtClean="0"/>
            <a:t>CVE-2016-5728</a:t>
          </a:r>
          <a:endParaRPr lang="de-DE" sz="1500" b="1" kern="1200" dirty="0"/>
        </a:p>
      </dsp:txBody>
      <dsp:txXfrm>
        <a:off x="28831" y="29556"/>
        <a:ext cx="1694186" cy="527790"/>
      </dsp:txXfrm>
    </dsp:sp>
    <dsp:sp modelId="{52F1E00A-9894-7342-B551-0E0443A1C4BF}">
      <dsp:nvSpPr>
        <dsp:cNvPr id="0" name=""/>
        <dsp:cNvSpPr/>
      </dsp:nvSpPr>
      <dsp:spPr>
        <a:xfrm rot="5400000">
          <a:off x="4569557" y="-2152459"/>
          <a:ext cx="467915" cy="61201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b="1" kern="1200" dirty="0" smtClean="0"/>
            <a:t>IBM</a:t>
          </a:r>
          <a:r>
            <a:rPr lang="zh-CN" altLang="en-US" sz="1400" b="1" kern="1200" dirty="0" smtClean="0"/>
            <a:t> </a:t>
          </a:r>
          <a:r>
            <a:rPr lang="en-US" altLang="zh-CN" sz="1400" b="1" kern="1200" dirty="0" smtClean="0"/>
            <a:t>(z-Series)</a:t>
          </a:r>
          <a:r>
            <a:rPr lang="zh-CN" altLang="en-US" sz="1400" b="1" kern="1200" dirty="0" smtClean="0"/>
            <a:t> </a:t>
          </a:r>
          <a:r>
            <a:rPr lang="en-US" altLang="zh-CN" sz="1400" b="1" kern="1200" dirty="0" smtClean="0"/>
            <a:t>s390</a:t>
          </a:r>
          <a:r>
            <a:rPr lang="zh-CN" altLang="en-US" sz="1400" b="1" kern="1200" dirty="0" smtClean="0"/>
            <a:t> </a:t>
          </a:r>
          <a:r>
            <a:rPr lang="en-US" altLang="zh-CN" sz="1400" b="1" kern="1200" dirty="0" smtClean="0"/>
            <a:t>platform</a:t>
          </a:r>
          <a:r>
            <a:rPr lang="zh-CN" altLang="en-US" sz="1400" b="1" kern="1200" dirty="0" smtClean="0"/>
            <a:t> </a:t>
          </a:r>
          <a:r>
            <a:rPr lang="en-US" altLang="zh-CN" sz="1400" b="1" kern="1200" dirty="0" smtClean="0"/>
            <a:t>driver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400" b="1" kern="1200" dirty="0" smtClean="0"/>
            <a:t>Linux-4.5/drivers/s390/char/</a:t>
          </a:r>
          <a:r>
            <a:rPr kumimoji="1" lang="en-US" sz="1400" b="1" kern="1200" dirty="0" err="1" smtClean="0"/>
            <a:t>sclp_ctl.c</a:t>
          </a:r>
          <a:endParaRPr lang="en-US" sz="1400" b="1" kern="1200" dirty="0"/>
        </a:p>
      </dsp:txBody>
      <dsp:txXfrm rot="-5400000">
        <a:off x="1743464" y="696476"/>
        <a:ext cx="6097259" cy="422231"/>
      </dsp:txXfrm>
    </dsp:sp>
    <dsp:sp modelId="{266A41D8-770F-A24E-8ABE-E0A6C0BC309D}">
      <dsp:nvSpPr>
        <dsp:cNvPr id="0" name=""/>
        <dsp:cNvSpPr/>
      </dsp:nvSpPr>
      <dsp:spPr>
        <a:xfrm>
          <a:off x="279" y="615143"/>
          <a:ext cx="1743185" cy="584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de-DE" sz="1500" b="1" kern="1200" smtClean="0"/>
            <a:t>CVE-2016-6130</a:t>
          </a:r>
          <a:endParaRPr lang="de-DE" sz="1500" b="1" kern="1200"/>
        </a:p>
      </dsp:txBody>
      <dsp:txXfrm>
        <a:off x="28831" y="643695"/>
        <a:ext cx="1686081" cy="527790"/>
      </dsp:txXfrm>
    </dsp:sp>
    <dsp:sp modelId="{08D20431-B8F2-7242-93B4-7BB0056DC00F}">
      <dsp:nvSpPr>
        <dsp:cNvPr id="0" name=""/>
        <dsp:cNvSpPr/>
      </dsp:nvSpPr>
      <dsp:spPr>
        <a:xfrm rot="5400000">
          <a:off x="4569979" y="-1538527"/>
          <a:ext cx="467915" cy="61205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b="1" kern="1200" dirty="0" smtClean="0"/>
            <a:t>Auditing</a:t>
          </a:r>
          <a:r>
            <a:rPr lang="zh-CN" altLang="en-US" sz="1400" b="1" kern="1200" dirty="0" smtClean="0"/>
            <a:t> </a:t>
          </a:r>
          <a:r>
            <a:rPr lang="en-US" altLang="zh-CN" sz="1400" b="1" kern="1200" dirty="0" smtClean="0"/>
            <a:t>subsystem</a:t>
          </a:r>
          <a:endParaRPr lang="de-DE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de-DE" sz="1400" b="1" kern="1200" dirty="0" smtClean="0"/>
            <a:t>Linux-4.5/</a:t>
          </a:r>
          <a:r>
            <a:rPr kumimoji="1" lang="de-DE" sz="1400" b="1" kern="1200" dirty="0" err="1" smtClean="0"/>
            <a:t>kernel</a:t>
          </a:r>
          <a:r>
            <a:rPr kumimoji="1" lang="de-DE" sz="1400" b="1" kern="1200" dirty="0" smtClean="0"/>
            <a:t>/</a:t>
          </a:r>
          <a:r>
            <a:rPr kumimoji="1" lang="de-DE" sz="1400" b="1" kern="1200" dirty="0" err="1" smtClean="0"/>
            <a:t>auditsc.c</a:t>
          </a:r>
          <a:endParaRPr lang="de-DE" sz="1400" b="1" kern="1200" dirty="0"/>
        </a:p>
      </dsp:txBody>
      <dsp:txXfrm rot="-5400000">
        <a:off x="1743679" y="1310615"/>
        <a:ext cx="6097673" cy="422231"/>
      </dsp:txXfrm>
    </dsp:sp>
    <dsp:sp modelId="{B886DA53-D982-9B45-B0C3-28084C98F5B7}">
      <dsp:nvSpPr>
        <dsp:cNvPr id="0" name=""/>
        <dsp:cNvSpPr/>
      </dsp:nvSpPr>
      <dsp:spPr>
        <a:xfrm>
          <a:off x="279" y="1229283"/>
          <a:ext cx="1743400" cy="584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de-DE" sz="1500" b="1" kern="1200" dirty="0" smtClean="0"/>
            <a:t>CVE-2016-6136</a:t>
          </a:r>
          <a:endParaRPr lang="de-DE" sz="1500" b="1" kern="1200" dirty="0"/>
        </a:p>
      </dsp:txBody>
      <dsp:txXfrm>
        <a:off x="28831" y="1257835"/>
        <a:ext cx="1686296" cy="527790"/>
      </dsp:txXfrm>
    </dsp:sp>
    <dsp:sp modelId="{7EB1739E-8DC8-274A-94A8-C2BD922E916B}">
      <dsp:nvSpPr>
        <dsp:cNvPr id="0" name=""/>
        <dsp:cNvSpPr/>
      </dsp:nvSpPr>
      <dsp:spPr>
        <a:xfrm rot="5400000">
          <a:off x="4576106" y="-931240"/>
          <a:ext cx="467915" cy="61088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b="1" kern="1200" dirty="0" smtClean="0"/>
            <a:t>Expose</a:t>
          </a:r>
          <a:r>
            <a:rPr lang="zh-CN" altLang="en-US" sz="1400" b="1" kern="1200" dirty="0" smtClean="0"/>
            <a:t> </a:t>
          </a:r>
          <a:r>
            <a:rPr lang="en-US" altLang="en-US" sz="1400" b="1" kern="1200" dirty="0" smtClean="0"/>
            <a:t>the Chrome OS Embedded Controller to user-space</a:t>
          </a:r>
          <a:endParaRPr lang="de-DE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de-DE" sz="1400" b="1" kern="1200" dirty="0" smtClean="0"/>
            <a:t>Linux-4.5/</a:t>
          </a:r>
          <a:r>
            <a:rPr kumimoji="1" lang="de-DE" sz="1400" b="1" kern="1200" dirty="0" err="1" smtClean="0"/>
            <a:t>drivers</a:t>
          </a:r>
          <a:r>
            <a:rPr kumimoji="1" lang="de-DE" sz="1400" b="1" kern="1200" dirty="0" smtClean="0"/>
            <a:t>/</a:t>
          </a:r>
          <a:r>
            <a:rPr kumimoji="1" lang="de-DE" sz="1400" b="1" kern="1200" dirty="0" err="1" smtClean="0"/>
            <a:t>platform</a:t>
          </a:r>
          <a:r>
            <a:rPr kumimoji="1" lang="de-DE" sz="1400" b="1" kern="1200" dirty="0" smtClean="0"/>
            <a:t>/</a:t>
          </a:r>
          <a:r>
            <a:rPr kumimoji="1" lang="de-DE" sz="1400" b="1" kern="1200" dirty="0" err="1" smtClean="0"/>
            <a:t>chrome</a:t>
          </a:r>
          <a:r>
            <a:rPr kumimoji="1" lang="de-DE" sz="1400" b="1" kern="1200" dirty="0" smtClean="0"/>
            <a:t>/</a:t>
          </a:r>
          <a:r>
            <a:rPr kumimoji="1" lang="de-DE" sz="1400" b="1" kern="1200" dirty="0" err="1" smtClean="0"/>
            <a:t>cros_ec_dev.c</a:t>
          </a:r>
          <a:endParaRPr lang="de-DE" sz="1400" b="1" kern="1200" dirty="0"/>
        </a:p>
      </dsp:txBody>
      <dsp:txXfrm rot="-5400000">
        <a:off x="1755653" y="1912055"/>
        <a:ext cx="6085980" cy="422231"/>
      </dsp:txXfrm>
    </dsp:sp>
    <dsp:sp modelId="{F389B227-EF06-B04C-89EE-3B5A554F7FAC}">
      <dsp:nvSpPr>
        <dsp:cNvPr id="0" name=""/>
        <dsp:cNvSpPr/>
      </dsp:nvSpPr>
      <dsp:spPr>
        <a:xfrm>
          <a:off x="279" y="1843422"/>
          <a:ext cx="1748442" cy="584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de-DE" sz="1500" b="1" kern="1200" dirty="0" smtClean="0"/>
            <a:t>CVE-2016-6156</a:t>
          </a:r>
          <a:endParaRPr lang="de-DE" sz="1500" b="1" kern="1200" dirty="0"/>
        </a:p>
      </dsp:txBody>
      <dsp:txXfrm>
        <a:off x="28831" y="1871974"/>
        <a:ext cx="1691338" cy="527790"/>
      </dsp:txXfrm>
    </dsp:sp>
    <dsp:sp modelId="{FDBF0AF6-4E24-9E46-ADEE-5A8FB3B5FD41}">
      <dsp:nvSpPr>
        <dsp:cNvPr id="0" name=""/>
        <dsp:cNvSpPr/>
      </dsp:nvSpPr>
      <dsp:spPr>
        <a:xfrm rot="5400000">
          <a:off x="4572119" y="-307346"/>
          <a:ext cx="467915" cy="6114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zh-CN" sz="1400" b="1" kern="1200" dirty="0" smtClean="0"/>
            <a:t>The </a:t>
          </a:r>
          <a:r>
            <a:rPr kumimoji="1" lang="en-US" altLang="zh-CN" sz="1400" b="1" kern="1200" dirty="0" err="1" smtClean="0"/>
            <a:t>aacraid</a:t>
          </a:r>
          <a:r>
            <a:rPr kumimoji="1" lang="en-US" altLang="zh-CN" sz="1400" b="1" kern="1200" dirty="0" smtClean="0"/>
            <a:t> driver (adds support for </a:t>
          </a:r>
          <a:r>
            <a:rPr kumimoji="1" lang="en-US" altLang="zh-CN" sz="1400" b="1" kern="1200" dirty="0" err="1" smtClean="0"/>
            <a:t>AdaptecRAID</a:t>
          </a:r>
          <a:r>
            <a:rPr kumimoji="1" lang="en-US" altLang="zh-CN" sz="1400" b="1" kern="1200" dirty="0" smtClean="0"/>
            <a:t> controllers)</a:t>
          </a:r>
          <a:endParaRPr lang="de-DE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de-DE" sz="1400" b="1" kern="1200" dirty="0" smtClean="0"/>
            <a:t>Linux-4.5/</a:t>
          </a:r>
          <a:r>
            <a:rPr kumimoji="1" lang="de-DE" sz="1400" b="1" kern="1200" dirty="0" err="1" smtClean="0"/>
            <a:t>drivers</a:t>
          </a:r>
          <a:r>
            <a:rPr kumimoji="1" lang="de-DE" sz="1400" b="1" kern="1200" dirty="0" smtClean="0"/>
            <a:t>/</a:t>
          </a:r>
          <a:r>
            <a:rPr kumimoji="1" lang="de-DE" sz="1400" b="1" kern="1200" dirty="0" err="1" smtClean="0"/>
            <a:t>scsi</a:t>
          </a:r>
          <a:r>
            <a:rPr kumimoji="1" lang="de-DE" sz="1400" b="1" kern="1200" dirty="0" smtClean="0"/>
            <a:t>/</a:t>
          </a:r>
          <a:r>
            <a:rPr kumimoji="1" lang="de-DE" sz="1400" b="1" kern="1200" dirty="0" err="1" smtClean="0"/>
            <a:t>aacraid</a:t>
          </a:r>
          <a:r>
            <a:rPr kumimoji="1" lang="de-DE" sz="1400" b="1" kern="1200" dirty="0" smtClean="0"/>
            <a:t>/</a:t>
          </a:r>
          <a:r>
            <a:rPr kumimoji="1" lang="de-DE" sz="1400" b="1" kern="1200" dirty="0" err="1" smtClean="0"/>
            <a:t>commctrl.c</a:t>
          </a:r>
          <a:r>
            <a:rPr kumimoji="1" lang="de-DE" sz="1400" b="1" kern="1200" dirty="0" smtClean="0"/>
            <a:t> </a:t>
          </a:r>
          <a:endParaRPr lang="de-DE" sz="1400" b="1" kern="1200" dirty="0"/>
        </a:p>
      </dsp:txBody>
      <dsp:txXfrm rot="-5400000">
        <a:off x="1748721" y="2538894"/>
        <a:ext cx="6091869" cy="422231"/>
      </dsp:txXfrm>
    </dsp:sp>
    <dsp:sp modelId="{C91F1EC3-5CB3-FE43-A636-357E78682AFD}">
      <dsp:nvSpPr>
        <dsp:cNvPr id="0" name=""/>
        <dsp:cNvSpPr/>
      </dsp:nvSpPr>
      <dsp:spPr>
        <a:xfrm>
          <a:off x="279" y="2457561"/>
          <a:ext cx="1748442" cy="584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de-DE" sz="1500" b="1" kern="1200" smtClean="0"/>
            <a:t>CVE-2016-6480</a:t>
          </a:r>
          <a:endParaRPr lang="de-DE" sz="1500" b="1" kern="1200"/>
        </a:p>
      </dsp:txBody>
      <dsp:txXfrm>
        <a:off x="28831" y="2486113"/>
        <a:ext cx="1691338" cy="527790"/>
      </dsp:txXfrm>
    </dsp:sp>
    <dsp:sp modelId="{C14DCD18-22D2-4043-A3E2-1F3A6D656BEF}">
      <dsp:nvSpPr>
        <dsp:cNvPr id="0" name=""/>
        <dsp:cNvSpPr/>
      </dsp:nvSpPr>
      <dsp:spPr>
        <a:xfrm rot="5400000">
          <a:off x="4571451" y="305560"/>
          <a:ext cx="467915" cy="61171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b="1" kern="1200" dirty="0" smtClean="0"/>
            <a:t>File</a:t>
          </a:r>
          <a:r>
            <a:rPr lang="zh-CN" altLang="en-US" sz="1400" b="1" kern="1200" dirty="0" smtClean="0"/>
            <a:t> </a:t>
          </a:r>
          <a:r>
            <a:rPr lang="en-US" altLang="zh-CN" sz="1400" b="1" kern="1200" dirty="0" smtClean="0"/>
            <a:t>system</a:t>
          </a:r>
          <a:endParaRPr lang="de-DE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de-DE" sz="1400" b="1" kern="1200" dirty="0" err="1" smtClean="0"/>
            <a:t>Android</a:t>
          </a:r>
          <a:r>
            <a:rPr kumimoji="1" lang="en-US" altLang="zh-CN" sz="1400" b="1" kern="1200" dirty="0" smtClean="0"/>
            <a:t>-6.0.1</a:t>
          </a:r>
          <a:r>
            <a:rPr kumimoji="1" lang="de-DE" sz="1400" b="1" kern="1200" dirty="0" smtClean="0"/>
            <a:t>/</a:t>
          </a:r>
          <a:r>
            <a:rPr kumimoji="1" lang="de-DE" sz="1400" b="1" kern="1200" dirty="0" err="1" smtClean="0"/>
            <a:t>fs</a:t>
          </a:r>
          <a:r>
            <a:rPr kumimoji="1" lang="de-DE" altLang="zh-CN" sz="1400" b="1" kern="1200" dirty="0" smtClean="0"/>
            <a:t>/</a:t>
          </a:r>
          <a:r>
            <a:rPr kumimoji="1" lang="de-DE" sz="1400" b="1" kern="1200" dirty="0" err="1" smtClean="0"/>
            <a:t>fhandle.c</a:t>
          </a:r>
          <a:endParaRPr lang="de-DE" sz="1400" b="1" kern="1200" dirty="0"/>
        </a:p>
      </dsp:txBody>
      <dsp:txXfrm rot="-5400000">
        <a:off x="1746821" y="3153032"/>
        <a:ext cx="6094333" cy="422231"/>
      </dsp:txXfrm>
    </dsp:sp>
    <dsp:sp modelId="{5CA99232-227D-7C4A-819D-AD2A5962EDA6}">
      <dsp:nvSpPr>
        <dsp:cNvPr id="0" name=""/>
        <dsp:cNvSpPr/>
      </dsp:nvSpPr>
      <dsp:spPr>
        <a:xfrm>
          <a:off x="279" y="3071700"/>
          <a:ext cx="1746542" cy="584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1500" b="1" kern="1200" dirty="0" smtClean="0"/>
            <a:t>CVE-2015-1420</a:t>
          </a:r>
          <a:endParaRPr lang="it-IT" sz="1500" b="1" kern="1200" dirty="0"/>
        </a:p>
      </dsp:txBody>
      <dsp:txXfrm>
        <a:off x="28831" y="3100252"/>
        <a:ext cx="1689438" cy="527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4BE76-23EF-F74F-9139-ACD99869374D}">
      <dsp:nvSpPr>
        <dsp:cNvPr id="0" name=""/>
        <dsp:cNvSpPr/>
      </dsp:nvSpPr>
      <dsp:spPr>
        <a:xfrm>
          <a:off x="0" y="72922"/>
          <a:ext cx="847455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Double fetches </a:t>
          </a:r>
          <a:r>
            <a:rPr lang="en-US" altLang="zh-CN" sz="2300" b="1" kern="1200" dirty="0" smtClean="0"/>
            <a:t>have</a:t>
          </a:r>
          <a:r>
            <a:rPr lang="zh-CN" altLang="en-US" sz="2300" b="1" kern="1200" dirty="0" smtClean="0"/>
            <a:t> </a:t>
          </a:r>
          <a:r>
            <a:rPr lang="en-US" altLang="zh-CN" sz="2300" b="1" kern="1200" dirty="0" smtClean="0"/>
            <a:t>a</a:t>
          </a:r>
          <a:r>
            <a:rPr lang="zh-CN" altLang="en-US" sz="2300" b="1" kern="1200" dirty="0" smtClean="0"/>
            <a:t> </a:t>
          </a:r>
          <a:r>
            <a:rPr lang="en-US" altLang="zh-CN" sz="2300" b="1" kern="1200" dirty="0" smtClean="0"/>
            <a:t>long</a:t>
          </a:r>
          <a:r>
            <a:rPr lang="zh-CN" altLang="en-US" sz="2300" b="1" kern="1200" dirty="0" smtClean="0"/>
            <a:t> </a:t>
          </a:r>
          <a:r>
            <a:rPr lang="en-US" altLang="zh-CN" sz="2300" b="1" kern="1200" dirty="0" smtClean="0"/>
            <a:t>history</a:t>
          </a:r>
          <a:endParaRPr lang="en-US" sz="2300" b="1" kern="1200" dirty="0"/>
        </a:p>
      </dsp:txBody>
      <dsp:txXfrm>
        <a:off x="26930" y="99852"/>
        <a:ext cx="8420690" cy="497795"/>
      </dsp:txXfrm>
    </dsp:sp>
    <dsp:sp modelId="{750BFF97-FC96-DF4F-9C9E-524C07CC1BB3}">
      <dsp:nvSpPr>
        <dsp:cNvPr id="0" name=""/>
        <dsp:cNvSpPr/>
      </dsp:nvSpPr>
      <dsp:spPr>
        <a:xfrm>
          <a:off x="0" y="624577"/>
          <a:ext cx="847455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067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/>
            <a:t>Windows,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Linux,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Android,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FreeBSD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altLang="zh-CN" sz="1800" b="1" kern="1200" dirty="0" smtClean="0"/>
            <a:t>Some double-fetch</a:t>
          </a:r>
          <a:r>
            <a:rPr kumimoji="1" lang="zh-CN" altLang="en-US" sz="1800" b="1" kern="1200" dirty="0" smtClean="0"/>
            <a:t> </a:t>
          </a:r>
          <a:r>
            <a:rPr kumimoji="1" lang="en-US" altLang="zh-CN" sz="1800" b="1" kern="1200" dirty="0" smtClean="0"/>
            <a:t>bugs</a:t>
          </a:r>
          <a:r>
            <a:rPr kumimoji="1" lang="zh-CN" altLang="en-US" sz="1800" b="1" kern="1200" dirty="0" smtClean="0"/>
            <a:t> </a:t>
          </a:r>
          <a:r>
            <a:rPr kumimoji="1" lang="en-US" altLang="zh-CN" sz="1800" b="1" kern="1200" dirty="0" smtClean="0"/>
            <a:t>existed over 10 years</a:t>
          </a:r>
          <a:r>
            <a:rPr kumimoji="1" lang="zh-CN" altLang="en-US" sz="1800" b="1" kern="1200" dirty="0" smtClean="0"/>
            <a:t> </a:t>
          </a:r>
          <a:r>
            <a:rPr kumimoji="1" lang="en-US" altLang="zh-CN" sz="1800" b="1" kern="1200" dirty="0" smtClean="0"/>
            <a:t>(CVE-2016-6480).</a:t>
          </a:r>
          <a:endParaRPr lang="en-US" sz="1800" b="1" kern="1200" dirty="0"/>
        </a:p>
      </dsp:txBody>
      <dsp:txXfrm>
        <a:off x="0" y="624577"/>
        <a:ext cx="8474550" cy="618930"/>
      </dsp:txXfrm>
    </dsp:sp>
    <dsp:sp modelId="{9683A280-DB26-DA4D-9210-F4998E9EAF0A}">
      <dsp:nvSpPr>
        <dsp:cNvPr id="0" name=""/>
        <dsp:cNvSpPr/>
      </dsp:nvSpPr>
      <dsp:spPr>
        <a:xfrm>
          <a:off x="0" y="1243507"/>
          <a:ext cx="847455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 smtClean="0"/>
            <a:t>Some </a:t>
          </a:r>
          <a:r>
            <a:rPr lang="en-US" sz="2300" b="1" kern="1200" dirty="0" smtClean="0"/>
            <a:t>double</a:t>
          </a:r>
          <a:r>
            <a:rPr lang="en-US" altLang="zh-CN" sz="2300" b="1" kern="1200" dirty="0" smtClean="0"/>
            <a:t> </a:t>
          </a:r>
          <a:r>
            <a:rPr lang="en-US" sz="2300" b="1" kern="1200" dirty="0" smtClean="0"/>
            <a:t>fetches</a:t>
          </a:r>
          <a:r>
            <a:rPr lang="en-US" altLang="zh-CN" sz="2300" b="1" kern="1200" dirty="0" smtClean="0"/>
            <a:t> </a:t>
          </a:r>
          <a:r>
            <a:rPr lang="en-US" sz="2300" b="1" kern="1200" dirty="0" smtClean="0"/>
            <a:t>are</a:t>
          </a:r>
          <a:r>
            <a:rPr lang="en-US" altLang="zh-CN" sz="2300" b="1" kern="1200" dirty="0" smtClean="0"/>
            <a:t> </a:t>
          </a:r>
          <a:r>
            <a:rPr lang="en-US" sz="2300" b="1" kern="1200" dirty="0" smtClean="0"/>
            <a:t>inevitable</a:t>
          </a:r>
          <a:endParaRPr lang="en-US" sz="2300" b="1" kern="1200" dirty="0"/>
        </a:p>
      </dsp:txBody>
      <dsp:txXfrm>
        <a:off x="26930" y="1270437"/>
        <a:ext cx="8420690" cy="497795"/>
      </dsp:txXfrm>
    </dsp:sp>
    <dsp:sp modelId="{69B1BF45-EF0B-124B-B001-8DD7110C75C5}">
      <dsp:nvSpPr>
        <dsp:cNvPr id="0" name=""/>
        <dsp:cNvSpPr/>
      </dsp:nvSpPr>
      <dsp:spPr>
        <a:xfrm>
          <a:off x="0" y="1795162"/>
          <a:ext cx="847455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067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/>
            <a:t>Size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checking,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type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selection,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shallow copy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800" b="1" kern="1200" dirty="0" smtClean="0"/>
            <a:t>Size</a:t>
          </a:r>
          <a:r>
            <a:rPr lang="zh-CN" altLang="en-US" sz="1800" b="1" kern="1200" dirty="0" smtClean="0"/>
            <a:t> </a:t>
          </a:r>
          <a:r>
            <a:rPr lang="en-US" altLang="zh-CN" sz="1800" b="1" kern="1200" dirty="0" smtClean="0"/>
            <a:t>checking</a:t>
          </a:r>
          <a:r>
            <a:rPr lang="zh-CN" altLang="en-US" sz="1800" b="1" kern="1200" dirty="0" smtClean="0"/>
            <a:t> </a:t>
          </a:r>
          <a:r>
            <a:rPr lang="en-US" altLang="zh-CN" sz="1800" b="1" kern="1200" dirty="0" smtClean="0"/>
            <a:t>is</a:t>
          </a:r>
          <a:r>
            <a:rPr lang="zh-CN" altLang="en-US" sz="1800" b="1" kern="1200" dirty="0" smtClean="0"/>
            <a:t> </a:t>
          </a:r>
          <a:r>
            <a:rPr lang="en-US" altLang="zh-CN" sz="1800" b="1" kern="1200" dirty="0" smtClean="0"/>
            <a:t>more</a:t>
          </a:r>
          <a:r>
            <a:rPr lang="zh-CN" altLang="en-US" sz="1800" b="1" kern="1200" dirty="0" smtClean="0"/>
            <a:t> </a:t>
          </a:r>
          <a:r>
            <a:rPr lang="en-US" altLang="zh-CN" sz="1800" b="1" kern="1200" dirty="0" smtClean="0"/>
            <a:t>likely</a:t>
          </a:r>
          <a:r>
            <a:rPr lang="zh-CN" altLang="en-US" sz="1800" b="1" kern="1200" dirty="0" smtClean="0"/>
            <a:t> </a:t>
          </a:r>
          <a:r>
            <a:rPr lang="en-US" altLang="zh-CN" sz="1800" b="1" kern="1200" dirty="0" smtClean="0"/>
            <a:t>to</a:t>
          </a:r>
          <a:r>
            <a:rPr lang="zh-CN" altLang="en-US" sz="1800" b="1" kern="1200" dirty="0" smtClean="0"/>
            <a:t> </a:t>
          </a:r>
          <a:r>
            <a:rPr lang="en-US" altLang="zh-CN" sz="1800" b="1" kern="1200" dirty="0" smtClean="0"/>
            <a:t>cause</a:t>
          </a:r>
          <a:r>
            <a:rPr lang="zh-CN" altLang="en-US" sz="1800" b="1" kern="1200" dirty="0" smtClean="0"/>
            <a:t> </a:t>
          </a:r>
          <a:r>
            <a:rPr lang="en-US" altLang="zh-CN" sz="1800" b="1" kern="1200" dirty="0" smtClean="0"/>
            <a:t>true</a:t>
          </a:r>
          <a:r>
            <a:rPr lang="zh-CN" altLang="en-US" sz="1800" b="1" kern="1200" dirty="0" smtClean="0"/>
            <a:t> </a:t>
          </a:r>
          <a:r>
            <a:rPr lang="en-US" altLang="zh-CN" sz="1800" b="1" kern="1200" dirty="0" smtClean="0"/>
            <a:t>bugs</a:t>
          </a:r>
          <a:r>
            <a:rPr lang="zh-CN" altLang="en-US" sz="1800" b="1" kern="1200" dirty="0" smtClean="0"/>
            <a:t> </a:t>
          </a:r>
          <a:r>
            <a:rPr lang="en-US" altLang="zh-CN" sz="1800" b="1" kern="1200" dirty="0" smtClean="0"/>
            <a:t>(5/6)</a:t>
          </a:r>
          <a:endParaRPr lang="en-US" sz="1800" b="1" kern="1200" dirty="0"/>
        </a:p>
      </dsp:txBody>
      <dsp:txXfrm>
        <a:off x="0" y="1795162"/>
        <a:ext cx="8474550" cy="618930"/>
      </dsp:txXfrm>
    </dsp:sp>
    <dsp:sp modelId="{AEC864C5-399B-6944-ABEB-CB9918BEED67}">
      <dsp:nvSpPr>
        <dsp:cNvPr id="0" name=""/>
        <dsp:cNvSpPr/>
      </dsp:nvSpPr>
      <dsp:spPr>
        <a:xfrm>
          <a:off x="0" y="2414092"/>
          <a:ext cx="847455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Benign</a:t>
          </a:r>
          <a:r>
            <a:rPr lang="en-US" altLang="zh-CN" sz="2300" b="1" kern="1200" dirty="0" smtClean="0"/>
            <a:t> </a:t>
          </a:r>
          <a:r>
            <a:rPr lang="en-US" sz="2300" b="1" kern="1200" dirty="0" smtClean="0"/>
            <a:t>double</a:t>
          </a:r>
          <a:r>
            <a:rPr lang="en-US" altLang="zh-CN" sz="2300" b="1" kern="1200" dirty="0" smtClean="0"/>
            <a:t> </a:t>
          </a:r>
          <a:r>
            <a:rPr lang="en-US" sz="2300" b="1" kern="1200" dirty="0" smtClean="0"/>
            <a:t>fetches</a:t>
          </a:r>
          <a:r>
            <a:rPr lang="en-US" altLang="zh-CN" sz="2300" b="1" kern="1200" dirty="0" smtClean="0"/>
            <a:t> </a:t>
          </a:r>
          <a:r>
            <a:rPr lang="en-US" sz="2300" b="1" kern="1200" dirty="0" smtClean="0"/>
            <a:t>are</a:t>
          </a:r>
          <a:r>
            <a:rPr lang="en-US" altLang="zh-CN" sz="2300" b="1" kern="1200" dirty="0" smtClean="0"/>
            <a:t> </a:t>
          </a:r>
          <a:r>
            <a:rPr lang="en-US" sz="2300" b="1" kern="1200" dirty="0" smtClean="0"/>
            <a:t>not</a:t>
          </a:r>
          <a:r>
            <a:rPr lang="en-US" altLang="zh-CN" sz="2300" b="1" kern="1200" dirty="0" smtClean="0"/>
            <a:t> </a:t>
          </a:r>
          <a:r>
            <a:rPr lang="en-US" sz="2300" b="1" kern="1200" dirty="0" smtClean="0"/>
            <a:t>all</a:t>
          </a:r>
          <a:r>
            <a:rPr lang="en-US" altLang="zh-CN" sz="2300" b="1" kern="1200" dirty="0" smtClean="0"/>
            <a:t> </a:t>
          </a:r>
          <a:r>
            <a:rPr lang="en-US" sz="2300" b="1" kern="1200" dirty="0" smtClean="0"/>
            <a:t>safe</a:t>
          </a:r>
          <a:endParaRPr lang="en-US" sz="2300" b="1" kern="1200" dirty="0"/>
        </a:p>
      </dsp:txBody>
      <dsp:txXfrm>
        <a:off x="26930" y="2441022"/>
        <a:ext cx="8420690" cy="497795"/>
      </dsp:txXfrm>
    </dsp:sp>
    <dsp:sp modelId="{34A850EF-8B4A-D448-A7F1-7845F839139D}">
      <dsp:nvSpPr>
        <dsp:cNvPr id="0" name=""/>
        <dsp:cNvSpPr/>
      </dsp:nvSpPr>
      <dsp:spPr>
        <a:xfrm>
          <a:off x="0" y="2965747"/>
          <a:ext cx="847455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067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/>
            <a:t>Can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turn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into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harmful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ones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by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code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update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(CVE-2016-5728).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/>
            <a:t>Can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cause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performance</a:t>
          </a:r>
          <a:r>
            <a:rPr lang="en-US" altLang="zh-CN" sz="1800" b="1" kern="1200" dirty="0" smtClean="0"/>
            <a:t> </a:t>
          </a:r>
          <a:r>
            <a:rPr lang="en-US" sz="1800" b="1" kern="1200" dirty="0" smtClean="0"/>
            <a:t>issue.</a:t>
          </a:r>
          <a:endParaRPr lang="en-US" sz="1800" b="1" kern="1200" dirty="0"/>
        </a:p>
      </dsp:txBody>
      <dsp:txXfrm>
        <a:off x="0" y="2965747"/>
        <a:ext cx="8474550" cy="618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8713-576E-C646-BE00-A03469EE9344}" type="datetimeFigureOut">
              <a:rPr kumimoji="1" lang="zh-CN" altLang="en-US" smtClean="0"/>
              <a:t>17/8/13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65BB3-8CC1-2D47-B79F-B32DA5A874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068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I’m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pengfei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wang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National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University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Defense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Technology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joint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University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College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London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409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transfer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makes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separated.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320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err="1" smtClean="0"/>
              <a:t>Laboratoire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d‘informatique</a:t>
            </a:r>
            <a:r>
              <a:rPr lang="en-US" altLang="en-US" b="1" dirty="0" smtClean="0"/>
              <a:t> de Paris 6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(LIP6),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Julia</a:t>
            </a:r>
            <a:r>
              <a:rPr lang="zh-CN" altLang="en-US" b="1" dirty="0" smtClean="0"/>
              <a:t> </a:t>
            </a:r>
            <a:r>
              <a:rPr lang="en-US" altLang="zh-CN" b="1" dirty="0" err="1" smtClean="0"/>
              <a:t>Lawall</a:t>
            </a:r>
            <a:endParaRPr lang="zh-CN" altLang="en-US" b="1" dirty="0" smtClean="0"/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Coccinelle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the language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SmPL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(Semantic Patch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Language) for specifying desired matches and transformations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 code.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Coccinelle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now is widely used for finding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fixing bugs in systems code.</a:t>
            </a:r>
          </a:p>
          <a:p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Traversing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control-flow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graphs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temporal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logic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CTL(Computational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Logic)</a:t>
            </a:r>
            <a:endParaRPr lang="zh-CN" altLang="en-US" dirty="0" smtClean="0"/>
          </a:p>
          <a:p>
            <a:endParaRPr kumimoji="1" lang="en-US" altLang="zh-CN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Insensitive to newlines, spaces, comments, etc.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Laboratoire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d'informatique</a:t>
            </a:r>
            <a:r>
              <a:rPr lang="en-US" altLang="zh-CN" dirty="0" smtClean="0"/>
              <a:t> de Paris 6</a:t>
            </a:r>
            <a:endParaRPr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93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phases:</a:t>
            </a:r>
          </a:p>
          <a:p>
            <a:pPr marL="228600" indent="-228600">
              <a:buAutoNum type="arabicPeriod"/>
            </a:pPr>
            <a:r>
              <a:rPr kumimoji="1" lang="en-US" altLang="zh-CN" dirty="0" smtClean="0"/>
              <a:t>Basic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pattern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marL="685800" lvl="1" indent="-228600">
              <a:buAutoNum type="arabicPeriod"/>
            </a:pP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potential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situations.</a:t>
            </a:r>
          </a:p>
          <a:p>
            <a:pPr marL="685800" lvl="1" indent="-228600">
              <a:buAutoNum type="arabicPeriod"/>
            </a:pPr>
            <a:r>
              <a:rPr kumimoji="1" lang="en-US" altLang="zh-CN" dirty="0" smtClean="0"/>
              <a:t>Basic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pattern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kernel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address</a:t>
            </a:r>
          </a:p>
          <a:p>
            <a:endParaRPr kumimoji="1" lang="en-US" altLang="zh-CN" dirty="0" smtClean="0"/>
          </a:p>
          <a:p>
            <a:r>
              <a:rPr kumimoji="1" lang="zh-CN" altLang="zh-CN" dirty="0" smtClean="0"/>
              <a:t>2</a:t>
            </a:r>
            <a:r>
              <a:rPr kumimoji="1" lang="en-US" altLang="zh-CN" dirty="0" smtClean="0"/>
              <a:t>.Manual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</a:p>
          <a:p>
            <a:pPr marL="685800" lvl="1" indent="-228600">
              <a:buAutoNum type="arabicPeriod"/>
            </a:pPr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transferred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kernel</a:t>
            </a:r>
          </a:p>
          <a:p>
            <a:pPr marL="685800" lvl="1" indent="-228600">
              <a:buAutoNum type="arabicPeriod"/>
            </a:pPr>
            <a:r>
              <a:rPr kumimoji="1" lang="en-US" altLang="zh-CN" dirty="0" smtClean="0"/>
              <a:t>Trigger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consequence</a:t>
            </a:r>
          </a:p>
          <a:p>
            <a:pPr marL="685800" lvl="1" indent="-228600">
              <a:buAutoNum type="arabicPeriod"/>
            </a:pPr>
            <a:r>
              <a:rPr kumimoji="1" lang="en-US" altLang="zh-CN" dirty="0" smtClean="0"/>
              <a:t>Execution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context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</a:t>
            </a:r>
          </a:p>
          <a:p>
            <a:pPr marL="685800" lvl="1" indent="-228600">
              <a:buAutoNum type="arabicPeriod"/>
            </a:pPr>
            <a:r>
              <a:rPr kumimoji="1" lang="en-US" altLang="zh-CN" dirty="0" smtClean="0"/>
              <a:t>Bug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details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level</a:t>
            </a:r>
          </a:p>
          <a:p>
            <a:endParaRPr kumimoji="1" lang="en-US" altLang="zh-CN" dirty="0" smtClean="0"/>
          </a:p>
          <a:p>
            <a:r>
              <a:rPr kumimoji="1" lang="zh-CN" altLang="zh-CN" dirty="0" smtClean="0"/>
              <a:t>2</a:t>
            </a:r>
            <a:r>
              <a:rPr kumimoji="1" lang="en-US" altLang="zh-CN" dirty="0" smtClean="0"/>
              <a:t>.Refined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pattern-based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detection.</a:t>
            </a:r>
          </a:p>
          <a:p>
            <a:pPr marL="457200" lvl="1" indent="0">
              <a:buNone/>
            </a:pPr>
            <a:endParaRPr kumimoji="1" lang="en-US" altLang="zh-CN" dirty="0" smtClean="0"/>
          </a:p>
          <a:p>
            <a:pPr marL="457200" lvl="1" indent="0">
              <a:buNone/>
            </a:pPr>
            <a:endParaRPr kumimoji="1" lang="en-US" altLang="zh-CN" dirty="0" smtClean="0"/>
          </a:p>
          <a:p>
            <a:pPr marL="228600" indent="-2286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080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During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manual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conclude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typical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situations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transferred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kernel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specific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way.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Common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Vulnerabilities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Exprosure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2569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communicate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kernel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space,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usually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transferred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dedicated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structs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them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as‘messages</a:t>
            </a:r>
            <a:r>
              <a:rPr kumimoji="1" lang="en-US" altLang="zh-CN" dirty="0" smtClean="0"/>
              <a:t>’.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Things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complicated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types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lengths</a:t>
            </a:r>
            <a:r>
              <a:rPr kumimoji="1" lang="zh-CN" altLang="zh-CN" dirty="0" smtClean="0"/>
              <a:t> </a:t>
            </a:r>
            <a:r>
              <a:rPr kumimoji="1" lang="en-US" altLang="zh-CN" dirty="0" smtClean="0"/>
              <a:t>Such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msgs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divided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msg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msg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body.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critical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indicates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type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length,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contains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actual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During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transfer,</a:t>
            </a:r>
            <a:r>
              <a:rPr kumimoji="1" lang="zh-CN" altLang="zh-CN" dirty="0" smtClean="0"/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header is fetched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to recognize 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msg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type 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length,then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whole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message is fetched and processed dependent on the identified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very common that one single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in the driver is designed to handle multiple types of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message by using a switch  statement structure, in which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particular message type is fetched and then processed.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header of the message is fetched first to recognize the message type and then the whole message is fetched and processed dependent on the identified type.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twice,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double-fetch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arises.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vulnerability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7120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fetching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data,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sometimes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copied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beginning.</a:t>
            </a:r>
          </a:p>
          <a:p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shollow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</a:t>
            </a:r>
            <a:r>
              <a:rPr kumimoji="1"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Happens when 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copied message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a pointer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</a:t>
            </a:r>
            <a:r>
              <a:rPr lang="zh-CN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another buffer in user space (the second buffer.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buffer.</a:t>
            </a:r>
          </a:p>
          <a:p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transfer functions perform shallow copies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therefore data pointed to in the buffer copied by a transfer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must be explicitly copied too to perform a deep copy</a:t>
            </a:r>
          </a:p>
          <a:p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Shollow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itself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bugs,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bugs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checking.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7020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user pointer is used to both fetch the whole data structure as well as fetching only a part by dereferencing the pointer to an element of the data structure. 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Pointer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element,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involved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size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cheching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type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selection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situations,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usually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pointer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element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situation,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element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size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opcode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second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msg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pointer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whole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msg.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Loop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involvement,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since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coccinelle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engine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sensitive,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loop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iterations,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second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iteration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next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iteration</a:t>
            </a:r>
            <a:r>
              <a:rPr kumimoji="1" lang="zh-CN" altLang="en-US" dirty="0" smtClean="0"/>
              <a:t>. </a:t>
            </a:r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iterations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matched,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because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indicator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changed.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9542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conducted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Linux-4.5,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newest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version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time.</a:t>
            </a:r>
          </a:p>
          <a:p>
            <a:r>
              <a:rPr kumimoji="1" lang="en-US" altLang="zh-CN" dirty="0" smtClean="0"/>
              <a:t>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fetches</a:t>
            </a:r>
          </a:p>
          <a:p>
            <a:r>
              <a:rPr kumimoji="1" lang="en-US" altLang="zh-CN" dirty="0" smtClean="0"/>
              <a:t>Double-fetch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bugs</a:t>
            </a:r>
          </a:p>
          <a:p>
            <a:r>
              <a:rPr kumimoji="1" lang="en-US" altLang="zh-CN" dirty="0" smtClean="0"/>
              <a:t>Double-fetch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vulnerabilities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identified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90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fetches,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among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which,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true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bugs.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also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likely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occur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drivers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5614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the double fetch basic pattern matching and manual analysis, we refined our double fetch pattern and developed a new double-fetch bug detection analysis based on the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Coccinelle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engine. In order to fully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ate our approach, we analyzed three popular open source kernels, namely Linux, Android, and FreeBSD. Results are shown in Table 2. </a:t>
            </a:r>
            <a:endParaRPr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experiment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took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min.</a:t>
            </a:r>
          </a:p>
          <a:p>
            <a:endParaRPr kumimoji="1"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dirty="0" smtClean="0"/>
              <a:t>Removed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false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reports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(Different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Offset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Cases)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8255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Android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–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linux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kernel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3.18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All have been patched in Kernel-4.8</a:t>
            </a:r>
          </a:p>
          <a:p>
            <a:r>
              <a:rPr kumimoji="1" lang="en-US" altLang="zh-CN" dirty="0" smtClean="0"/>
              <a:t>Some old version, even long-term support still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exists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This patch series moves </a:t>
            </a:r>
            <a:r>
              <a:rPr kumimoji="1" lang="en-US" altLang="zh-CN" dirty="0" err="1" smtClean="0"/>
              <a:t>virtio</a:t>
            </a:r>
            <a:r>
              <a:rPr kumimoji="1" lang="en-US" altLang="zh-CN" dirty="0" smtClean="0"/>
              <a:t> functionality from the MIC host/card </a:t>
            </a:r>
          </a:p>
          <a:p>
            <a:r>
              <a:rPr kumimoji="1" lang="en-US" altLang="zh-CN" dirty="0" smtClean="0"/>
              <a:t>driver into a separate hardware independent </a:t>
            </a:r>
            <a:r>
              <a:rPr kumimoji="1" lang="en-US" altLang="zh-CN" dirty="0" err="1" smtClean="0"/>
              <a:t>Virtio</a:t>
            </a:r>
            <a:r>
              <a:rPr kumimoji="1" lang="en-US" altLang="zh-CN" dirty="0" smtClean="0"/>
              <a:t> Over </a:t>
            </a:r>
            <a:r>
              <a:rPr kumimoji="1" lang="en-US" altLang="zh-CN" dirty="0" err="1" smtClean="0"/>
              <a:t>PCIe</a:t>
            </a:r>
            <a:r>
              <a:rPr kumimoji="1" lang="en-US" altLang="zh-CN" dirty="0" smtClean="0"/>
              <a:t> (VOP) </a:t>
            </a:r>
          </a:p>
          <a:p>
            <a:r>
              <a:rPr kumimoji="1" lang="en-US" altLang="zh-CN" dirty="0" smtClean="0"/>
              <a:t>driver. Apart from being moved into a separate driver the functionality </a:t>
            </a:r>
          </a:p>
          <a:p>
            <a:r>
              <a:rPr kumimoji="1" lang="en-US" altLang="zh-CN" dirty="0" smtClean="0"/>
              <a:t>is essentially unchanged. This refactoring allows this hardware </a:t>
            </a:r>
          </a:p>
          <a:p>
            <a:r>
              <a:rPr kumimoji="1" lang="en-US" altLang="zh-CN" dirty="0" smtClean="0"/>
              <a:t>independent logic to be shared easily across multiple generations of </a:t>
            </a:r>
          </a:p>
          <a:p>
            <a:r>
              <a:rPr kumimoji="1" lang="en-US" altLang="zh-CN" dirty="0" smtClean="0"/>
              <a:t>MIC devices. </a:t>
            </a:r>
          </a:p>
          <a:p>
            <a:r>
              <a:rPr kumimoji="1" lang="en-US" altLang="zh-CN" dirty="0" smtClean="0"/>
              <a:t>The VOP driver is "new" in the 4.6 kernel only in that the functionality was moved out of the host MIC driver into a new driver entirely with commit 61e9c905df78c253752971e200f0ac6d8667dda6.  Prior to that, the functionality was in the drivers/</a:t>
            </a:r>
            <a:r>
              <a:rPr kumimoji="1" lang="en-US" altLang="zh-CN" dirty="0" err="1" smtClean="0"/>
              <a:t>misc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mic</a:t>
            </a:r>
            <a:r>
              <a:rPr kumimoji="1" lang="en-US" altLang="zh-CN" dirty="0" smtClean="0"/>
              <a:t>/host/</a:t>
            </a:r>
            <a:r>
              <a:rPr kumimoji="1" lang="en-US" altLang="zh-CN" dirty="0" err="1" smtClean="0"/>
              <a:t>mic_virtio.c</a:t>
            </a:r>
            <a:r>
              <a:rPr kumimoji="1" lang="en-US" altLang="zh-CN" dirty="0" smtClean="0"/>
              <a:t> host driver, which was introduced with commit f69bcbf3b4c4 (v3.13).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S/390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robust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hardware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platform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IBM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large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enterprises.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Linux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running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 </a:t>
            </a:r>
            <a:r>
              <a:rPr kumimoji="1" lang="en-US" altLang="zh-CN" dirty="0" err="1" smtClean="0"/>
              <a:t>aacraid</a:t>
            </a:r>
            <a:r>
              <a:rPr kumimoji="1" lang="en-US" altLang="zh-CN" dirty="0" smtClean="0"/>
              <a:t> driver adds support for Adaptec (http://</a:t>
            </a:r>
            <a:r>
              <a:rPr kumimoji="1" lang="en-US" altLang="zh-CN" dirty="0" err="1" smtClean="0"/>
              <a:t>www.adaptec.com</a:t>
            </a:r>
            <a:r>
              <a:rPr kumimoji="1" lang="en-US" altLang="zh-CN" dirty="0" smtClean="0"/>
              <a:t>)</a:t>
            </a:r>
          </a:p>
          <a:p>
            <a:r>
              <a:rPr kumimoji="1" lang="en-US" altLang="zh-CN" dirty="0" smtClean="0"/>
              <a:t>RAID controllers. This is a major rewrite from the original</a:t>
            </a:r>
          </a:p>
          <a:p>
            <a:r>
              <a:rPr kumimoji="1" lang="en-US" altLang="zh-CN" dirty="0" smtClean="0"/>
              <a:t>Adaptec supplied driver. It has significantly cleaned up both the code</a:t>
            </a:r>
          </a:p>
          <a:p>
            <a:r>
              <a:rPr kumimoji="1" lang="en-US" altLang="zh-CN" dirty="0" smtClean="0"/>
              <a:t>and the running binary size (the module is less than half the size of</a:t>
            </a:r>
          </a:p>
          <a:p>
            <a:r>
              <a:rPr kumimoji="1" lang="en-US" altLang="zh-CN" dirty="0" smtClean="0"/>
              <a:t>the original).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206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My presentation today is divided into three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parts: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Introduction: what I’m doing and why I’m doing this topic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zh-CN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approach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proposed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detect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fetches</a:t>
            </a:r>
            <a:r>
              <a:rPr kumimoji="1" lang="zh-CN" altLang="en-US" dirty="0" smtClean="0"/>
              <a:t>,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talk</a:t>
            </a:r>
          </a:p>
          <a:p>
            <a:endParaRPr kumimoji="1"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Discussion: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talk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bugs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found,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interesting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findings,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guidelines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prevent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bugs.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7845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approach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analyze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complete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kernel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including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drivers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replying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source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code.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064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term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‘double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fetch’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introduced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Serna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report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vulnerability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Kernel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975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2013,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problem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conducted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is-IS" altLang="zh-CN" dirty="0" smtClean="0"/>
              <a:t>…</a:t>
            </a:r>
            <a:r>
              <a:rPr kumimoji="1" lang="zh-CN" altLang="zh-CN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bochspwn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project.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Their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discovered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series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issues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including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vulnerabilities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Escalation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Privilege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115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Therefore,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auditing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vulnerabilities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kernels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become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urgent.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1970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adopted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dynamic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simulator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bochs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therefore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slow,</a:t>
            </a:r>
            <a:r>
              <a:rPr kumimoji="1" lang="zh-CN" altLang="zh-CN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limited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coverage,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because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execution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motivation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28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dirty="0" smtClean="0"/>
              <a:t>Modern computer systems use </a:t>
            </a:r>
            <a:r>
              <a:rPr kumimoji="1" lang="en-US" altLang="zh-CN" b="1" dirty="0" smtClean="0">
                <a:solidFill>
                  <a:srgbClr val="000090"/>
                </a:solidFill>
              </a:rPr>
              <a:t>virtual memory addresses</a:t>
            </a:r>
            <a:r>
              <a:rPr kumimoji="1" lang="en-US" altLang="zh-CN" b="1" dirty="0" smtClean="0"/>
              <a:t>.</a:t>
            </a:r>
            <a:r>
              <a:rPr kumimoji="1" lang="zh-CN" altLang="en-US" b="1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whole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virtual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memory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divided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kernel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spaces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spaces.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communicate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memory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address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spaces,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various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provided.</a:t>
            </a: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076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calls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fundamental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interface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kernel.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User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kernel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functionality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invocation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syscalls</a:t>
            </a:r>
            <a:r>
              <a:rPr lang="en-US" altLang="zh-CN" dirty="0" smtClean="0"/>
              <a:t>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574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protection mechanism against invalid memory access, such as illegal addresses or page faults.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BB3-8CC1-2D47-B79F-B32DA5A8744F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851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2017年8月13日星期日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2017年8月13日星期日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2017年8月13日星期日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2017年8月13日星期日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2017年8月13日星期日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2017年8月13日星期日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2017年8月13日星期日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2017年8月13日星期日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2017年8月13日星期日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2017年8月13日星期日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2017年8月13日星期日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2017年8月13日星期日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8.ti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.krinke@ucl.ac.uk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61607" y="892920"/>
            <a:ext cx="8474363" cy="1445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300" b="1" dirty="0" smtClean="0"/>
              <a:t>How Double-Fetch Situations turn </a:t>
            </a:r>
          </a:p>
          <a:p>
            <a:pPr algn="ctr"/>
            <a:r>
              <a:rPr kumimoji="1" lang="en-US" altLang="zh-CN" sz="4300" b="1" dirty="0" smtClean="0"/>
              <a:t>into</a:t>
            </a:r>
            <a:r>
              <a:rPr kumimoji="1" lang="zh-CN" altLang="en-US" sz="4300" b="1" dirty="0" smtClean="0"/>
              <a:t> </a:t>
            </a:r>
            <a:r>
              <a:rPr kumimoji="1" lang="en-US" altLang="zh-CN" sz="4300" b="1" dirty="0" smtClean="0"/>
              <a:t>Double-Fetch Vulnerabilities</a:t>
            </a:r>
            <a:r>
              <a:rPr kumimoji="1" lang="en-US" altLang="zh-CN" sz="4300" b="1" dirty="0" smtClean="0"/>
              <a:t>:</a:t>
            </a:r>
            <a:r>
              <a:rPr kumimoji="1" lang="en-US" altLang="zh-CN" sz="3600" dirty="0" smtClean="0"/>
              <a:t/>
            </a:r>
            <a:br>
              <a:rPr kumimoji="1" lang="en-US" altLang="zh-CN" sz="3600" dirty="0" smtClean="0"/>
            </a:br>
            <a:r>
              <a:rPr kumimoji="1" lang="en-US" altLang="zh-CN" sz="2800" dirty="0" smtClean="0"/>
              <a:t>	</a:t>
            </a:r>
            <a:endParaRPr kumimoji="1" lang="zh-CN" altLang="en-US" sz="2800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473367" y="2243358"/>
            <a:ext cx="7430655" cy="552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b="1" dirty="0" smtClean="0"/>
              <a:t>A Study of Double Fetches in the Linux Kernel</a:t>
            </a:r>
            <a:endParaRPr kumimoji="1"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81131" y="3042035"/>
            <a:ext cx="816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 smtClean="0">
                <a:solidFill>
                  <a:schemeClr val="tx2">
                    <a:lumMod val="50000"/>
                  </a:schemeClr>
                </a:solidFill>
              </a:rPr>
              <a:t>Pengfei Wang, Jens </a:t>
            </a:r>
            <a:r>
              <a:rPr kumimoji="1" lang="en-US" altLang="zh-CN" sz="2000" b="1" dirty="0" err="1" smtClean="0">
                <a:solidFill>
                  <a:schemeClr val="tx2">
                    <a:lumMod val="50000"/>
                  </a:schemeClr>
                </a:solidFill>
              </a:rPr>
              <a:t>Krinke</a:t>
            </a:r>
            <a:r>
              <a:rPr kumimoji="1" lang="en-US" altLang="zh-CN" sz="2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kumimoji="1" lang="zh-CN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tx2">
                    <a:lumMod val="50000"/>
                  </a:schemeClr>
                </a:solidFill>
              </a:rPr>
              <a:t>Kai</a:t>
            </a:r>
            <a:r>
              <a:rPr kumimoji="1" lang="zh-CN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tx2">
                    <a:lumMod val="50000"/>
                  </a:schemeClr>
                </a:solidFill>
              </a:rPr>
              <a:t>Lu,</a:t>
            </a:r>
            <a:r>
              <a:rPr kumimoji="1" lang="zh-CN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tx2">
                    <a:lumMod val="50000"/>
                  </a:schemeClr>
                </a:solidFill>
              </a:rPr>
              <a:t>Gen</a:t>
            </a:r>
            <a:r>
              <a:rPr kumimoji="1" lang="zh-CN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tx2">
                    <a:lumMod val="50000"/>
                  </a:schemeClr>
                </a:solidFill>
              </a:rPr>
              <a:t>Li,</a:t>
            </a:r>
            <a:r>
              <a:rPr kumimoji="1" lang="zh-CN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tx2">
                    <a:lumMod val="50000"/>
                  </a:schemeClr>
                </a:solidFill>
              </a:rPr>
              <a:t>Steve</a:t>
            </a:r>
            <a:r>
              <a:rPr kumimoji="1" lang="zh-CN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kumimoji="1" lang="en-US" altLang="zh-CN" sz="2000" b="1" dirty="0" err="1" smtClean="0">
                <a:solidFill>
                  <a:schemeClr val="tx2">
                    <a:lumMod val="50000"/>
                  </a:schemeClr>
                </a:solidFill>
              </a:rPr>
              <a:t>Dodier-Lazaro</a:t>
            </a:r>
            <a:endParaRPr kumimoji="1" lang="zh-CN" alt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图片 6" descr="CREST_logo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80" y="4533588"/>
            <a:ext cx="1066421" cy="28999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8288" y="4421240"/>
            <a:ext cx="550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/>
              <a:t>Centre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for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Research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on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Evolution,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Search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and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Testing</a:t>
            </a:r>
          </a:p>
          <a:p>
            <a:r>
              <a:rPr kumimoji="1" lang="en-US" altLang="zh-CN" sz="1400" b="1" dirty="0" smtClean="0"/>
              <a:t>University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College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London</a:t>
            </a:r>
            <a:r>
              <a:rPr kumimoji="1" lang="zh-CN" altLang="en-US" sz="1400" b="1" dirty="0" smtClean="0"/>
              <a:t>  </a:t>
            </a:r>
            <a:endParaRPr kumimoji="1" lang="zh-CN" altLang="en-US" sz="1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653967" y="3948746"/>
            <a:ext cx="484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/>
              <a:t>College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of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Computer</a:t>
            </a:r>
          </a:p>
          <a:p>
            <a:r>
              <a:rPr kumimoji="1" lang="en-US" altLang="zh-CN" sz="1400" b="1" dirty="0" smtClean="0"/>
              <a:t>National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University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of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Defense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Technology,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China</a:t>
            </a:r>
            <a:endParaRPr kumimoji="1" lang="zh-CN" altLang="en-US" sz="1400" b="1" dirty="0"/>
          </a:p>
        </p:txBody>
      </p:sp>
      <p:pic>
        <p:nvPicPr>
          <p:cNvPr id="10" name="图片 9" descr="071021211813907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4045995"/>
            <a:ext cx="2419774" cy="371366"/>
          </a:xfrm>
          <a:prstGeom prst="rect">
            <a:avLst/>
          </a:prstGeom>
        </p:spPr>
      </p:pic>
      <p:pic>
        <p:nvPicPr>
          <p:cNvPr id="11" name="图片 10" descr="ucl_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69" y="4454423"/>
            <a:ext cx="1290392" cy="357401"/>
          </a:xfrm>
          <a:prstGeom prst="rect">
            <a:avLst/>
          </a:prstGeom>
        </p:spPr>
      </p:pic>
      <p:cxnSp>
        <p:nvCxnSpPr>
          <p:cNvPr id="13" name="直线连接符 12"/>
          <p:cNvCxnSpPr/>
          <p:nvPr/>
        </p:nvCxnSpPr>
        <p:spPr>
          <a:xfrm>
            <a:off x="638288" y="2124979"/>
            <a:ext cx="800010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9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476250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Transfer Functions in Linux</a:t>
            </a:r>
            <a:endParaRPr kumimoji="1"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0450"/>
            <a:ext cx="8229600" cy="3657600"/>
          </a:xfrm>
        </p:spPr>
        <p:txBody>
          <a:bodyPr>
            <a:normAutofit/>
          </a:bodyPr>
          <a:lstStyle/>
          <a:p>
            <a:pPr>
              <a:buSzTx/>
            </a:pPr>
            <a:r>
              <a:rPr lang="en-US" altLang="zh-CN" dirty="0" smtClean="0"/>
              <a:t>Linux </a:t>
            </a:r>
            <a:r>
              <a:rPr lang="en-US" altLang="zh-CN" dirty="0"/>
              <a:t>uses dedicated functions to </a:t>
            </a:r>
            <a:br>
              <a:rPr lang="en-US" altLang="zh-CN" dirty="0"/>
            </a:br>
            <a:r>
              <a:rPr lang="en-US" altLang="zh-CN" dirty="0"/>
              <a:t>copy data between user and kernel space:</a:t>
            </a:r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lang="en-US" altLang="zh-CN" dirty="0"/>
              <a:t>Data in user space is not accessed directly:</a:t>
            </a:r>
            <a:br>
              <a:rPr lang="en-US" altLang="zh-CN" dirty="0"/>
            </a:br>
            <a:r>
              <a:rPr lang="en-US" altLang="zh-CN" dirty="0"/>
              <a:t>Ensures that the access is valid.</a:t>
            </a:r>
          </a:p>
          <a:p>
            <a:endParaRPr kumimoji="1" lang="zh-CN" altLang="en-US" dirty="0"/>
          </a:p>
        </p:txBody>
      </p:sp>
      <p:sp>
        <p:nvSpPr>
          <p:cNvPr id="4" name="get_user(src) copy_from_user(dst, src, size)"/>
          <p:cNvSpPr txBox="1"/>
          <p:nvPr/>
        </p:nvSpPr>
        <p:spPr>
          <a:xfrm>
            <a:off x="1072979" y="1948838"/>
            <a:ext cx="518173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get_user(src)</a:t>
            </a:r>
            <a:br>
              <a:rPr dirty="0"/>
            </a:br>
            <a:r>
              <a:rPr dirty="0"/>
              <a:t>copy_from_user(dst, src, size)</a:t>
            </a:r>
          </a:p>
        </p:txBody>
      </p:sp>
      <p:sp>
        <p:nvSpPr>
          <p:cNvPr id="5" name="put_user(dst) copy_to_user(dst, src, size)"/>
          <p:cNvSpPr txBox="1"/>
          <p:nvPr/>
        </p:nvSpPr>
        <p:spPr>
          <a:xfrm>
            <a:off x="1082060" y="2698253"/>
            <a:ext cx="4843123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put_user(dst)</a:t>
            </a:r>
            <a:br>
              <a:rPr dirty="0"/>
            </a:br>
            <a:r>
              <a:rPr dirty="0"/>
              <a:t>copy_to_user(dst, src, size)</a:t>
            </a:r>
          </a:p>
        </p:txBody>
      </p:sp>
    </p:spTree>
    <p:extLst>
      <p:ext uri="{BB962C8B-B14F-4D97-AF65-F5344CB8AC3E}">
        <p14:creationId xmlns:p14="http://schemas.microsoft.com/office/powerpoint/2010/main" val="58283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866" y="288982"/>
            <a:ext cx="8702768" cy="466094"/>
          </a:xfrm>
        </p:spPr>
        <p:txBody>
          <a:bodyPr>
            <a:noAutofit/>
          </a:bodyPr>
          <a:lstStyle/>
          <a:p>
            <a:r>
              <a:rPr kumimoji="1" lang="en-US" altLang="zh-CN" sz="3200" b="1" dirty="0" smtClean="0"/>
              <a:t>Double</a:t>
            </a:r>
            <a:r>
              <a:rPr kumimoji="1" lang="zh-CN" altLang="en-US" sz="3200" b="1" dirty="0" smtClean="0"/>
              <a:t>-</a:t>
            </a:r>
            <a:r>
              <a:rPr kumimoji="1" lang="en-US" altLang="zh-CN" sz="3200" b="1" dirty="0" smtClean="0"/>
              <a:t>fetch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bug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in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Linux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(CVE-2016-5728)</a:t>
            </a:r>
            <a:endParaRPr kumimoji="1" lang="zh-CN" altLang="en-US" sz="3200" b="1" dirty="0"/>
          </a:p>
        </p:txBody>
      </p:sp>
      <p:pic>
        <p:nvPicPr>
          <p:cNvPr id="8" name="图片 7" descr="mic_virtio2-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857250"/>
            <a:ext cx="5240019" cy="42100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08480" y="1190625"/>
            <a:ext cx="2743200" cy="2095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085840" y="2113280"/>
            <a:ext cx="2865120" cy="6299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Allocate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buffer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‘size’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808480" y="2619375"/>
            <a:ext cx="3759200" cy="2095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317900" y="3718560"/>
            <a:ext cx="2013300" cy="5867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‘size’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second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fetch</a:t>
            </a:r>
            <a:endParaRPr kumimoji="1" lang="zh-CN" altLang="en-US" dirty="0"/>
          </a:p>
        </p:txBody>
      </p:sp>
      <p:cxnSp>
        <p:nvCxnSpPr>
          <p:cNvPr id="14" name="直线箭头连接符 13"/>
          <p:cNvCxnSpPr>
            <a:stCxn id="10" idx="1"/>
          </p:cNvCxnSpPr>
          <p:nvPr/>
        </p:nvCxnSpPr>
        <p:spPr>
          <a:xfrm flipH="1" flipV="1">
            <a:off x="4241800" y="2019302"/>
            <a:ext cx="1844040" cy="408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 flipH="1" flipV="1">
            <a:off x="5130800" y="3609975"/>
            <a:ext cx="118710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0" name="直线箭头连接符 19"/>
          <p:cNvCxnSpPr/>
          <p:nvPr/>
        </p:nvCxnSpPr>
        <p:spPr>
          <a:xfrm flipH="1">
            <a:off x="4838700" y="4057650"/>
            <a:ext cx="147920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499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4991" y="2102306"/>
            <a:ext cx="7717340" cy="742950"/>
          </a:xfrm>
        </p:spPr>
        <p:txBody>
          <a:bodyPr/>
          <a:lstStyle/>
          <a:p>
            <a:r>
              <a:rPr kumimoji="1" lang="en-US" altLang="zh-CN" dirty="0" smtClean="0"/>
              <a:t>Static Pattern-Based Approach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249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6755" y="416277"/>
            <a:ext cx="8790281" cy="529167"/>
          </a:xfrm>
        </p:spPr>
        <p:txBody>
          <a:bodyPr>
            <a:noAutofit/>
          </a:bodyPr>
          <a:lstStyle/>
          <a:p>
            <a:r>
              <a:rPr kumimoji="1" lang="en-US" altLang="zh-CN" sz="2800" b="1" dirty="0" smtClean="0"/>
              <a:t>Pattern</a:t>
            </a:r>
            <a:r>
              <a:rPr kumimoji="1" lang="zh-CN" altLang="en-US" sz="2800" b="1" dirty="0" smtClean="0"/>
              <a:t>-</a:t>
            </a:r>
            <a:r>
              <a:rPr kumimoji="1" lang="en-US" altLang="zh-CN" sz="2800" b="1" dirty="0" smtClean="0"/>
              <a:t>based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Double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Fetch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Analysis</a:t>
            </a:r>
            <a:endParaRPr kumimoji="1" lang="zh-CN" altLang="en-US" sz="2800" b="1" dirty="0"/>
          </a:p>
        </p:txBody>
      </p:sp>
      <p:sp>
        <p:nvSpPr>
          <p:cNvPr id="4" name="Based on Coccinelle (Julia Lawall, LIP6 – France)…"/>
          <p:cNvSpPr txBox="1">
            <a:spLocks/>
          </p:cNvSpPr>
          <p:nvPr/>
        </p:nvSpPr>
        <p:spPr>
          <a:xfrm>
            <a:off x="317500" y="1114425"/>
            <a:ext cx="8509000" cy="3371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Tx/>
              <a:buFont typeface="Arial" pitchFamily="34" charset="0"/>
              <a:buNone/>
            </a:pPr>
            <a:r>
              <a:rPr lang="en-US" dirty="0" smtClean="0"/>
              <a:t>Based on </a:t>
            </a:r>
            <a:r>
              <a:rPr lang="en-US" dirty="0" err="1" smtClean="0"/>
              <a:t>Coccinelle</a:t>
            </a:r>
            <a:r>
              <a:rPr lang="en-US" dirty="0" smtClean="0"/>
              <a:t> (Julia </a:t>
            </a:r>
            <a:r>
              <a:rPr lang="en-US" dirty="0" err="1" smtClean="0"/>
              <a:t>Lawall</a:t>
            </a:r>
            <a:r>
              <a:rPr lang="en-US" dirty="0" smtClean="0"/>
              <a:t>, LIP6 – France)</a:t>
            </a:r>
          </a:p>
          <a:p>
            <a:pPr marL="0" lvl="1" indent="228600">
              <a:buSzTx/>
              <a:buFont typeface="Arial" pitchFamily="34" charset="0"/>
              <a:buNone/>
            </a:pPr>
            <a:r>
              <a:rPr lang="en-US" dirty="0" smtClean="0"/>
              <a:t>Program matching and transformation engine </a:t>
            </a:r>
            <a:br>
              <a:rPr lang="en-US" dirty="0" smtClean="0"/>
            </a:br>
            <a:r>
              <a:rPr lang="en-US" dirty="0" smtClean="0"/>
              <a:t>used for Linux checking</a:t>
            </a:r>
          </a:p>
          <a:p>
            <a:pPr marL="0" lvl="1" indent="228600">
              <a:buSzTx/>
              <a:buFont typeface="Arial" pitchFamily="34" charset="0"/>
              <a:buNone/>
            </a:pPr>
            <a:endParaRPr lang="en-US" dirty="0" smtClean="0"/>
          </a:p>
          <a:p>
            <a:pPr marL="0" indent="0">
              <a:buSzTx/>
              <a:buFont typeface="Arial" pitchFamily="34" charset="0"/>
              <a:buNone/>
            </a:pPr>
            <a:r>
              <a:rPr lang="en-US" dirty="0" smtClean="0"/>
              <a:t>Developed two analyses:</a:t>
            </a:r>
          </a:p>
          <a:p>
            <a:pPr marL="493888" indent="-493888">
              <a:buFont typeface="Arial" pitchFamily="34" charset="0"/>
              <a:buAutoNum type="arabicPeriod"/>
            </a:pPr>
            <a:r>
              <a:rPr lang="en-US" dirty="0" smtClean="0"/>
              <a:t>A simple analysis to </a:t>
            </a:r>
            <a:br>
              <a:rPr lang="en-US" dirty="0" smtClean="0"/>
            </a:br>
            <a:r>
              <a:rPr lang="en-US" dirty="0" smtClean="0"/>
              <a:t>identify</a:t>
            </a:r>
            <a:r>
              <a:rPr lang="zh-CN" altLang="en-US" dirty="0" smtClean="0"/>
              <a:t> </a:t>
            </a:r>
            <a:r>
              <a:rPr lang="en-US" dirty="0" smtClean="0"/>
              <a:t>double-fetch situations</a:t>
            </a:r>
          </a:p>
          <a:p>
            <a:pPr marL="493888" indent="-493888">
              <a:buFont typeface="Arial" pitchFamily="34" charset="0"/>
              <a:buAutoNum type="arabicPeriod"/>
            </a:pPr>
            <a:r>
              <a:rPr lang="en-US" dirty="0" smtClean="0"/>
              <a:t>A refined analysis to </a:t>
            </a:r>
            <a:br>
              <a:rPr lang="en-US" dirty="0" smtClean="0"/>
            </a:br>
            <a:r>
              <a:rPr lang="en-US" dirty="0" smtClean="0"/>
              <a:t>discover double-fetch bugs</a:t>
            </a:r>
            <a:endParaRPr lang="en-US" dirty="0"/>
          </a:p>
        </p:txBody>
      </p:sp>
      <p:pic>
        <p:nvPicPr>
          <p:cNvPr id="5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3780" y="2293523"/>
            <a:ext cx="2082720" cy="169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95275"/>
            <a:ext cx="7977575" cy="742950"/>
          </a:xfrm>
        </p:spPr>
        <p:txBody>
          <a:bodyPr>
            <a:normAutofit/>
          </a:bodyPr>
          <a:lstStyle/>
          <a:p>
            <a:r>
              <a:rPr kumimoji="1" lang="en-US" altLang="zh-CN" sz="2800" b="1" dirty="0"/>
              <a:t>Pattern-based Double Fetch Analysis</a:t>
            </a:r>
            <a:endParaRPr kumimoji="1"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24705"/>
            <a:ext cx="9160057" cy="3551463"/>
          </a:xfrm>
          <a:prstGeom prst="rect">
            <a:avLst/>
          </a:prstGeom>
        </p:spPr>
      </p:pic>
      <p:pic>
        <p:nvPicPr>
          <p:cNvPr id="4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5208" y="1320691"/>
            <a:ext cx="997453" cy="813922"/>
          </a:xfrm>
          <a:prstGeom prst="rect">
            <a:avLst/>
          </a:prstGeom>
        </p:spPr>
      </p:pic>
      <p:pic>
        <p:nvPicPr>
          <p:cNvPr id="5" name="computer-user.png" descr="computer-use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74061" y="1467361"/>
            <a:ext cx="889669" cy="667252"/>
          </a:xfrm>
          <a:prstGeom prst="rect">
            <a:avLst/>
          </a:prstGeom>
        </p:spPr>
      </p:pic>
      <p:pic>
        <p:nvPicPr>
          <p:cNvPr id="6" name="1478025164_exploring-bugs.png" descr="1478025164_exploring-bug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71912" y="2898350"/>
            <a:ext cx="859188" cy="6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495300"/>
          </a:xfrm>
        </p:spPr>
        <p:txBody>
          <a:bodyPr>
            <a:normAutofit fontScale="90000"/>
          </a:bodyPr>
          <a:lstStyle/>
          <a:p>
            <a:r>
              <a:rPr kumimoji="1" lang="en-US" altLang="zh-CN" sz="2800" b="1" dirty="0" smtClean="0"/>
              <a:t>Manual Analysis</a:t>
            </a:r>
            <a:endParaRPr kumimoji="1" lang="zh-CN" altLang="en-US" sz="2800" b="1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4189453740"/>
              </p:ext>
            </p:extLst>
          </p:nvPr>
        </p:nvGraphicFramePr>
        <p:xfrm>
          <a:off x="603024" y="1333500"/>
          <a:ext cx="7799296" cy="341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0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8175" y="234378"/>
            <a:ext cx="8229600" cy="742950"/>
          </a:xfrm>
        </p:spPr>
        <p:txBody>
          <a:bodyPr>
            <a:normAutofit/>
          </a:bodyPr>
          <a:lstStyle/>
          <a:p>
            <a:r>
              <a:rPr kumimoji="1" lang="en-US" altLang="zh-CN" sz="2800" b="1" dirty="0" smtClean="0"/>
              <a:t>Categorization</a:t>
            </a:r>
            <a:r>
              <a:rPr kumimoji="1" lang="zh-CN" altLang="zh-CN" sz="2800" b="1" dirty="0"/>
              <a:t> </a:t>
            </a:r>
            <a:r>
              <a:rPr kumimoji="1" lang="en-US" altLang="zh-CN" sz="2800" b="1" dirty="0" smtClean="0"/>
              <a:t>–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Size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Checking</a:t>
            </a:r>
            <a:r>
              <a:rPr kumimoji="1" lang="zh-CN" altLang="en-US" sz="2800" b="1" dirty="0" smtClean="0"/>
              <a:t>, </a:t>
            </a:r>
            <a:r>
              <a:rPr kumimoji="1" lang="en-US" altLang="zh-CN" sz="2800" b="1" dirty="0" smtClean="0"/>
              <a:t>Type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Selection</a:t>
            </a:r>
            <a:endParaRPr kumimoji="1" lang="zh-CN" altLang="en-US" sz="2800" b="1" dirty="0"/>
          </a:p>
        </p:txBody>
      </p:sp>
      <p:pic>
        <p:nvPicPr>
          <p:cNvPr id="4" name="图片 3" descr="f4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79" y="919560"/>
            <a:ext cx="6180201" cy="41118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07773" y="2072640"/>
            <a:ext cx="900544" cy="38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 smtClean="0"/>
              <a:t>Size Checking</a:t>
            </a:r>
            <a:endParaRPr kumimoji="1" lang="zh-CN" altLang="en-US" sz="1200" b="1" dirty="0"/>
          </a:p>
        </p:txBody>
      </p:sp>
      <p:sp>
        <p:nvSpPr>
          <p:cNvPr id="6" name="矩形 5"/>
          <p:cNvSpPr/>
          <p:nvPr/>
        </p:nvSpPr>
        <p:spPr>
          <a:xfrm>
            <a:off x="3225801" y="3804800"/>
            <a:ext cx="900544" cy="4319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 smtClean="0"/>
              <a:t>Type Selection</a:t>
            </a:r>
            <a:endParaRPr kumimoji="1"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567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352" y="323850"/>
            <a:ext cx="7835349" cy="581025"/>
          </a:xfrm>
        </p:spPr>
        <p:txBody>
          <a:bodyPr>
            <a:normAutofit/>
          </a:bodyPr>
          <a:lstStyle/>
          <a:p>
            <a:r>
              <a:rPr kumimoji="1" lang="en-US" altLang="zh-CN" sz="2800" b="1" dirty="0" smtClean="0"/>
              <a:t>Categorization – Shallow Copy</a:t>
            </a:r>
            <a:endParaRPr kumimoji="1" lang="zh-CN" altLang="en-US" sz="2800" b="1" dirty="0"/>
          </a:p>
        </p:txBody>
      </p:sp>
      <p:sp>
        <p:nvSpPr>
          <p:cNvPr id="13" name="矩形标注 12"/>
          <p:cNvSpPr/>
          <p:nvPr/>
        </p:nvSpPr>
        <p:spPr>
          <a:xfrm>
            <a:off x="5131656" y="1026160"/>
            <a:ext cx="3678166" cy="481795"/>
          </a:xfrm>
          <a:prstGeom prst="wedgeRectCallout">
            <a:avLst>
              <a:gd name="adj1" fmla="val -47842"/>
              <a:gd name="adj2" fmla="val 1093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 smtClean="0"/>
              <a:t>Msg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shallow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copied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kernel</a:t>
            </a:r>
            <a:endParaRPr kumimoji="1" lang="zh-CN" altLang="en-US" b="1" dirty="0"/>
          </a:p>
        </p:txBody>
      </p:sp>
      <p:pic>
        <p:nvPicPr>
          <p:cNvPr id="3" name="图片 2" descr="deep 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1" y="1114425"/>
            <a:ext cx="8461820" cy="321164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99531" y="2308508"/>
            <a:ext cx="1214455" cy="283147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1528745" y="2325382"/>
            <a:ext cx="2559158" cy="712458"/>
          </a:xfrm>
          <a:prstGeom prst="wedgeRectCallout">
            <a:avLst>
              <a:gd name="adj1" fmla="val 93307"/>
              <a:gd name="adj2" fmla="val -101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Copy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from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user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again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get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element</a:t>
            </a:r>
            <a:endParaRPr kumimoji="1"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339831" y="1369455"/>
            <a:ext cx="11811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 smtClean="0">
                <a:latin typeface="Times New Roman"/>
                <a:cs typeface="Times New Roman"/>
              </a:rPr>
              <a:t>User</a:t>
            </a:r>
            <a:r>
              <a:rPr kumimoji="1" lang="zh-CN" altLang="en-US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Msg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82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90678"/>
            <a:ext cx="8229600" cy="742950"/>
          </a:xfrm>
        </p:spPr>
        <p:txBody>
          <a:bodyPr>
            <a:normAutofit/>
          </a:bodyPr>
          <a:lstStyle/>
          <a:p>
            <a:r>
              <a:rPr kumimoji="1" lang="en-US" altLang="zh-CN" sz="2800" b="1" dirty="0"/>
              <a:t>Refined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Double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Fetch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Detection</a:t>
            </a:r>
            <a:endParaRPr kumimoji="1" lang="zh-CN" altLang="en-US" sz="28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14" y="1082946"/>
            <a:ext cx="7808151" cy="40738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55599" y="2438534"/>
            <a:ext cx="120098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000090"/>
                </a:solidFill>
              </a:rPr>
              <a:t>Basic</a:t>
            </a:r>
            <a:r>
              <a:rPr kumimoji="1" lang="zh-CN" altLang="en-US" sz="1400" b="1" dirty="0" smtClean="0">
                <a:solidFill>
                  <a:srgbClr val="000090"/>
                </a:solidFill>
              </a:rPr>
              <a:t> </a:t>
            </a:r>
            <a:r>
              <a:rPr kumimoji="1" lang="en-US" altLang="zh-CN" sz="1400" b="1" dirty="0" smtClean="0">
                <a:solidFill>
                  <a:srgbClr val="000090"/>
                </a:solidFill>
              </a:rPr>
              <a:t>rule</a:t>
            </a:r>
            <a:endParaRPr kumimoji="1" lang="zh-CN" altLang="en-US" sz="1400" b="1" dirty="0">
              <a:solidFill>
                <a:srgbClr val="00009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83770" y="2429377"/>
            <a:ext cx="151633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000090"/>
                </a:solidFill>
              </a:rPr>
              <a:t>Pointer</a:t>
            </a:r>
            <a:r>
              <a:rPr kumimoji="1" lang="zh-CN" altLang="en-US" sz="1400" b="1" dirty="0" smtClean="0">
                <a:solidFill>
                  <a:srgbClr val="000090"/>
                </a:solidFill>
              </a:rPr>
              <a:t> </a:t>
            </a:r>
            <a:r>
              <a:rPr kumimoji="1" lang="en-US" altLang="zh-CN" sz="1400" b="1" dirty="0" smtClean="0">
                <a:solidFill>
                  <a:srgbClr val="000090"/>
                </a:solidFill>
              </a:rPr>
              <a:t>aliasing</a:t>
            </a:r>
            <a:endParaRPr kumimoji="1" lang="zh-CN" altLang="en-US" sz="1400" b="1" dirty="0">
              <a:solidFill>
                <a:srgbClr val="00009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96950" y="2430799"/>
            <a:ext cx="174953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000090"/>
                </a:solidFill>
              </a:rPr>
              <a:t>Pointer</a:t>
            </a:r>
            <a:r>
              <a:rPr kumimoji="1" lang="zh-CN" altLang="en-US" sz="1400" b="1" dirty="0" smtClean="0">
                <a:solidFill>
                  <a:srgbClr val="000090"/>
                </a:solidFill>
              </a:rPr>
              <a:t> </a:t>
            </a:r>
            <a:r>
              <a:rPr kumimoji="1" lang="zh-CN" altLang="zh-CN" sz="1400" b="1" dirty="0" smtClean="0">
                <a:solidFill>
                  <a:srgbClr val="000090"/>
                </a:solidFill>
              </a:rPr>
              <a:t>&amp;</a:t>
            </a:r>
            <a:r>
              <a:rPr kumimoji="1" lang="zh-CN" altLang="en-US" sz="1400" b="1" dirty="0" smtClean="0">
                <a:solidFill>
                  <a:srgbClr val="000090"/>
                </a:solidFill>
              </a:rPr>
              <a:t> </a:t>
            </a:r>
            <a:r>
              <a:rPr kumimoji="1" lang="en-US" altLang="zh-CN" sz="1400" b="1" dirty="0" smtClean="0">
                <a:solidFill>
                  <a:srgbClr val="000090"/>
                </a:solidFill>
              </a:rPr>
              <a:t>element</a:t>
            </a:r>
            <a:endParaRPr kumimoji="1" lang="zh-CN" altLang="en-US" sz="1400" b="1" dirty="0">
              <a:solidFill>
                <a:srgbClr val="00009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55599" y="3212031"/>
            <a:ext cx="196869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000090"/>
                </a:solidFill>
              </a:rPr>
              <a:t>No</a:t>
            </a:r>
            <a:r>
              <a:rPr kumimoji="1" lang="zh-CN" altLang="en-US" sz="1400" b="1" dirty="0" smtClean="0">
                <a:solidFill>
                  <a:srgbClr val="000090"/>
                </a:solidFill>
              </a:rPr>
              <a:t> </a:t>
            </a:r>
            <a:r>
              <a:rPr kumimoji="1" lang="en-US" altLang="zh-CN" sz="1400" b="1" dirty="0" smtClean="0">
                <a:solidFill>
                  <a:srgbClr val="000090"/>
                </a:solidFill>
              </a:rPr>
              <a:t>pointer</a:t>
            </a:r>
            <a:r>
              <a:rPr kumimoji="1" lang="zh-CN" altLang="en-US" sz="1400" b="1" dirty="0" smtClean="0">
                <a:solidFill>
                  <a:srgbClr val="000090"/>
                </a:solidFill>
              </a:rPr>
              <a:t> </a:t>
            </a:r>
            <a:r>
              <a:rPr kumimoji="1" lang="en-US" altLang="zh-CN" sz="1400" b="1" dirty="0" smtClean="0">
                <a:solidFill>
                  <a:srgbClr val="000090"/>
                </a:solidFill>
              </a:rPr>
              <a:t>change</a:t>
            </a:r>
            <a:endParaRPr kumimoji="1" lang="zh-CN" altLang="en-US" sz="1400" b="1" dirty="0">
              <a:solidFill>
                <a:srgbClr val="00009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42355" y="3210878"/>
            <a:ext cx="2214959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000090"/>
                </a:solidFill>
              </a:rPr>
              <a:t>Explicit</a:t>
            </a:r>
            <a:r>
              <a:rPr kumimoji="1" lang="zh-CN" altLang="en-US" sz="1400" b="1" dirty="0" smtClean="0">
                <a:solidFill>
                  <a:srgbClr val="000090"/>
                </a:solidFill>
              </a:rPr>
              <a:t> </a:t>
            </a:r>
            <a:r>
              <a:rPr kumimoji="1" lang="en-US" altLang="zh-CN" sz="1400" b="1" dirty="0" smtClean="0">
                <a:solidFill>
                  <a:srgbClr val="000090"/>
                </a:solidFill>
              </a:rPr>
              <a:t>type</a:t>
            </a:r>
            <a:r>
              <a:rPr kumimoji="1" lang="zh-CN" altLang="en-US" sz="1400" b="1" dirty="0" smtClean="0">
                <a:solidFill>
                  <a:srgbClr val="000090"/>
                </a:solidFill>
              </a:rPr>
              <a:t> </a:t>
            </a:r>
            <a:r>
              <a:rPr kumimoji="1" lang="en-US" altLang="zh-CN" sz="1400" b="1" dirty="0" smtClean="0">
                <a:solidFill>
                  <a:srgbClr val="000090"/>
                </a:solidFill>
              </a:rPr>
              <a:t>conversion</a:t>
            </a:r>
            <a:endParaRPr kumimoji="1" lang="zh-CN" altLang="en-US" sz="1400" b="1" dirty="0">
              <a:solidFill>
                <a:srgbClr val="00009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63597" y="3220404"/>
            <a:ext cx="17966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000090"/>
                </a:solidFill>
              </a:rPr>
              <a:t>Loop</a:t>
            </a:r>
            <a:r>
              <a:rPr kumimoji="1" lang="zh-CN" altLang="en-US" sz="1400" b="1" dirty="0" smtClean="0">
                <a:solidFill>
                  <a:srgbClr val="000090"/>
                </a:solidFill>
              </a:rPr>
              <a:t> </a:t>
            </a:r>
            <a:r>
              <a:rPr kumimoji="1" lang="en-US" altLang="zh-CN" sz="1400" b="1" dirty="0" smtClean="0">
                <a:solidFill>
                  <a:srgbClr val="000090"/>
                </a:solidFill>
              </a:rPr>
              <a:t>involvement</a:t>
            </a:r>
            <a:endParaRPr kumimoji="1" lang="zh-CN" altLang="en-US" sz="1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5979" y="2119014"/>
            <a:ext cx="5403891" cy="742950"/>
          </a:xfrm>
        </p:spPr>
        <p:txBody>
          <a:bodyPr/>
          <a:lstStyle/>
          <a:p>
            <a:r>
              <a:rPr kumimoji="1" lang="en-US" altLang="zh-CN" dirty="0" smtClean="0"/>
              <a:t>Results and Findings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871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7578" y="1200150"/>
            <a:ext cx="8272203" cy="26683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kumimoji="1" lang="en-US" altLang="zh-CN" b="1" dirty="0" smtClean="0"/>
              <a:t>What is a double fetch</a:t>
            </a:r>
            <a:r>
              <a:rPr kumimoji="1" lang="zh-CN" altLang="en-US" b="1" dirty="0" smtClean="0"/>
              <a:t>？</a:t>
            </a:r>
            <a:endParaRPr kumimoji="1" lang="en-US" altLang="zh-CN" b="1" dirty="0" smtClean="0"/>
          </a:p>
          <a:p>
            <a:pPr>
              <a:lnSpc>
                <a:spcPct val="250000"/>
              </a:lnSpc>
            </a:pPr>
            <a:r>
              <a:rPr kumimoji="1" lang="en-US" altLang="zh-CN" b="1" dirty="0" smtClean="0"/>
              <a:t>A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static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pattern-based </a:t>
            </a:r>
            <a:r>
              <a:rPr kumimoji="1" lang="en-US" altLang="zh-CN" b="1" dirty="0"/>
              <a:t>d</a:t>
            </a:r>
            <a:r>
              <a:rPr kumimoji="1" lang="en-US" altLang="zh-CN" b="1" dirty="0" smtClean="0"/>
              <a:t>ouble </a:t>
            </a:r>
            <a:r>
              <a:rPr kumimoji="1" lang="en-US" altLang="zh-CN" b="1" dirty="0"/>
              <a:t>f</a:t>
            </a:r>
            <a:r>
              <a:rPr kumimoji="1" lang="en-US" altLang="zh-CN" b="1" dirty="0" smtClean="0"/>
              <a:t>etch analysis</a:t>
            </a:r>
            <a:r>
              <a:rPr kumimoji="1" lang="zh-CN" altLang="en-US" b="1" dirty="0" smtClean="0"/>
              <a:t>.</a:t>
            </a:r>
            <a:endParaRPr kumimoji="1" lang="en-US" altLang="zh-CN" b="1" dirty="0" smtClean="0"/>
          </a:p>
          <a:p>
            <a:pPr>
              <a:lnSpc>
                <a:spcPct val="250000"/>
              </a:lnSpc>
            </a:pPr>
            <a:r>
              <a:rPr kumimoji="1" lang="en-US" altLang="zh-CN" b="1" dirty="0" smtClean="0"/>
              <a:t>Results and Findings.</a:t>
            </a:r>
          </a:p>
          <a:p>
            <a:pPr>
              <a:lnSpc>
                <a:spcPct val="250000"/>
              </a:lnSpc>
            </a:pPr>
            <a:endParaRPr kumimoji="1" lang="en-US" altLang="zh-CN" b="1" dirty="0" smtClean="0"/>
          </a:p>
          <a:p>
            <a:pPr>
              <a:lnSpc>
                <a:spcPct val="250000"/>
              </a:lnSpc>
            </a:pP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028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8723"/>
            <a:ext cx="8229600" cy="592546"/>
          </a:xfrm>
        </p:spPr>
        <p:txBody>
          <a:bodyPr>
            <a:normAutofit/>
          </a:bodyPr>
          <a:lstStyle/>
          <a:p>
            <a:r>
              <a:rPr kumimoji="1" lang="en-US" altLang="zh-CN" sz="2800" b="1" dirty="0" smtClean="0"/>
              <a:t>Evaluation - Basic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Double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/>
              <a:t>F</a:t>
            </a:r>
            <a:r>
              <a:rPr kumimoji="1" lang="en-US" altLang="zh-CN" sz="2800" b="1" dirty="0" smtClean="0"/>
              <a:t>etch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Analysis</a:t>
            </a:r>
            <a:endParaRPr kumimoji="1"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523514"/>
            <a:ext cx="8052410" cy="127876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b="1" dirty="0"/>
              <a:t>Most </a:t>
            </a:r>
            <a:r>
              <a:rPr lang="en-US" altLang="zh-CN" b="1" dirty="0">
                <a:solidFill>
                  <a:srgbClr val="000090"/>
                </a:solidFill>
              </a:rPr>
              <a:t>double fetches</a:t>
            </a:r>
            <a:r>
              <a:rPr lang="zh-CN" altLang="en-US" b="1" dirty="0">
                <a:solidFill>
                  <a:srgbClr val="000090"/>
                </a:solidFill>
              </a:rPr>
              <a:t> </a:t>
            </a:r>
            <a:r>
              <a:rPr lang="en-US" altLang="zh-CN" b="1" dirty="0"/>
              <a:t>don’t cause </a:t>
            </a:r>
            <a:r>
              <a:rPr lang="en-US" altLang="zh-CN" b="1" dirty="0">
                <a:solidFill>
                  <a:srgbClr val="000090"/>
                </a:solidFill>
              </a:rPr>
              <a:t>double-fetch bugs</a:t>
            </a:r>
            <a:r>
              <a:rPr lang="en-US" altLang="zh-CN" b="1" dirty="0" smtClean="0"/>
              <a:t>.</a:t>
            </a:r>
          </a:p>
          <a:p>
            <a:r>
              <a:rPr lang="en-US" altLang="zh-CN" b="1" dirty="0" smtClean="0"/>
              <a:t>Double </a:t>
            </a:r>
            <a:r>
              <a:rPr lang="en-US" altLang="zh-CN" b="1" dirty="0"/>
              <a:t>fetches </a:t>
            </a:r>
            <a:r>
              <a:rPr lang="en-US" altLang="zh-CN" b="1" dirty="0" smtClean="0"/>
              <a:t>are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more </a:t>
            </a:r>
            <a:r>
              <a:rPr lang="en-US" altLang="zh-CN" b="1" dirty="0"/>
              <a:t>likely to </a:t>
            </a:r>
            <a:r>
              <a:rPr lang="en-US" altLang="zh-CN" b="1" dirty="0">
                <a:solidFill>
                  <a:srgbClr val="000090"/>
                </a:solidFill>
              </a:rPr>
              <a:t>occur in drivers</a:t>
            </a:r>
            <a:r>
              <a:rPr lang="en-US" altLang="zh-CN" b="1" dirty="0" smtClean="0"/>
              <a:t>.</a:t>
            </a:r>
          </a:p>
          <a:p>
            <a:pPr lvl="1"/>
            <a:r>
              <a:rPr lang="en-US" altLang="zh-CN" b="1" dirty="0"/>
              <a:t>About 63% (57 out of 90) of the cases</a:t>
            </a:r>
            <a:r>
              <a:rPr lang="zh-CN" altLang="en-US" b="1" dirty="0"/>
              <a:t> </a:t>
            </a:r>
            <a:r>
              <a:rPr lang="en-US" altLang="zh-CN" b="1" dirty="0"/>
              <a:t>were driver</a:t>
            </a:r>
            <a:r>
              <a:rPr lang="zh-CN" altLang="en-US" b="1" dirty="0"/>
              <a:t> </a:t>
            </a:r>
            <a:r>
              <a:rPr lang="en-US" altLang="zh-CN" b="1" dirty="0" smtClean="0"/>
              <a:t>related.</a:t>
            </a:r>
            <a:endParaRPr kumimoji="1" lang="en-US" altLang="zh-CN" b="1" dirty="0"/>
          </a:p>
          <a:p>
            <a:pPr lvl="1">
              <a:lnSpc>
                <a:spcPct val="130000"/>
              </a:lnSpc>
            </a:pPr>
            <a:r>
              <a:rPr kumimoji="1" lang="en-US" altLang="zh-CN" b="1" dirty="0" smtClean="0"/>
              <a:t>About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80%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(4 </a:t>
            </a:r>
            <a:r>
              <a:rPr kumimoji="1" lang="en-US" altLang="zh-CN" b="1" dirty="0"/>
              <a:t>out of </a:t>
            </a:r>
            <a:r>
              <a:rPr kumimoji="1" lang="en-US" altLang="zh-CN" b="1" dirty="0" smtClean="0"/>
              <a:t>5) </a:t>
            </a:r>
            <a:r>
              <a:rPr kumimoji="1" lang="en-US" altLang="zh-CN" b="1" dirty="0"/>
              <a:t>of the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true double-fetch bugs inside </a:t>
            </a:r>
            <a:r>
              <a:rPr kumimoji="1" lang="en-US" altLang="zh-CN" b="1" dirty="0" smtClean="0"/>
              <a:t>drivers</a:t>
            </a:r>
            <a:r>
              <a:rPr kumimoji="1" lang="zh-CN" altLang="zh-CN" b="1" dirty="0"/>
              <a:t>.</a:t>
            </a:r>
            <a:endParaRPr kumimoji="1" lang="en-US" altLang="zh-CN" b="1" dirty="0"/>
          </a:p>
        </p:txBody>
      </p:sp>
      <p:sp>
        <p:nvSpPr>
          <p:cNvPr id="10" name="矩形 9"/>
          <p:cNvSpPr/>
          <p:nvPr/>
        </p:nvSpPr>
        <p:spPr>
          <a:xfrm>
            <a:off x="4479667" y="2467876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aseline="30000" dirty="0"/>
              <a:t>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294799" y="2467876"/>
            <a:ext cx="33695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aseline="30000" dirty="0"/>
              <a:t>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1027469"/>
            <a:ext cx="5067300" cy="23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542925"/>
          </a:xfrm>
        </p:spPr>
        <p:txBody>
          <a:bodyPr>
            <a:normAutofit/>
          </a:bodyPr>
          <a:lstStyle/>
          <a:p>
            <a:r>
              <a:rPr kumimoji="1" lang="en-US" altLang="zh-CN" sz="2800" b="1" dirty="0" smtClean="0"/>
              <a:t>Evaluation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–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Refined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Detection</a:t>
            </a:r>
            <a:endParaRPr kumimoji="1"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177940"/>
            <a:ext cx="8229600" cy="15437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kumimoji="1" lang="en-US" altLang="zh-CN" b="1" dirty="0" smtClean="0"/>
              <a:t>Totally 6 bugs found:</a:t>
            </a:r>
          </a:p>
          <a:p>
            <a:pPr lvl="1"/>
            <a:r>
              <a:rPr lang="en-US" altLang="zh-CN" b="1" dirty="0"/>
              <a:t>5</a:t>
            </a:r>
            <a:r>
              <a:rPr lang="zh-CN" altLang="en-US" b="1" dirty="0"/>
              <a:t> </a:t>
            </a:r>
            <a:r>
              <a:rPr lang="en-US" altLang="zh-CN" b="1" dirty="0"/>
              <a:t>new</a:t>
            </a:r>
            <a:r>
              <a:rPr lang="zh-CN" altLang="en-US" b="1" dirty="0"/>
              <a:t> </a:t>
            </a:r>
            <a:r>
              <a:rPr lang="en-US" altLang="zh-CN" b="1" dirty="0"/>
              <a:t>bugs</a:t>
            </a:r>
            <a:r>
              <a:rPr lang="zh-CN" altLang="en-US" b="1" dirty="0"/>
              <a:t> </a:t>
            </a:r>
            <a:r>
              <a:rPr lang="en-US" altLang="zh-CN" b="1" dirty="0" smtClean="0"/>
              <a:t>in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newest</a:t>
            </a:r>
            <a:r>
              <a:rPr lang="zh-CN" altLang="en-US" b="1" dirty="0" smtClean="0"/>
              <a:t> </a:t>
            </a:r>
            <a:r>
              <a:rPr lang="en-US" altLang="zh-CN" b="1" dirty="0"/>
              <a:t>Linux</a:t>
            </a:r>
            <a:r>
              <a:rPr lang="zh-CN" altLang="en-US" b="1" dirty="0"/>
              <a:t> </a:t>
            </a:r>
            <a:r>
              <a:rPr lang="en-US" altLang="zh-CN" b="1" dirty="0" smtClean="0"/>
              <a:t>kernel</a:t>
            </a:r>
            <a:r>
              <a:rPr lang="zh-CN" altLang="zh-CN" b="1" dirty="0"/>
              <a:t> </a:t>
            </a:r>
            <a:r>
              <a:rPr lang="en-US" altLang="zh-CN" b="1" dirty="0" smtClean="0"/>
              <a:t>4.5.</a:t>
            </a:r>
          </a:p>
          <a:p>
            <a:pPr lvl="1"/>
            <a:r>
              <a:rPr lang="zh-CN" altLang="zh-CN" b="1" dirty="0" smtClean="0"/>
              <a:t>2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shared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between</a:t>
            </a:r>
            <a:r>
              <a:rPr lang="zh-CN" altLang="en-US" b="1" dirty="0" smtClean="0"/>
              <a:t> </a:t>
            </a:r>
            <a:r>
              <a:rPr lang="en-US" altLang="zh-CN" b="1" dirty="0"/>
              <a:t>A</a:t>
            </a:r>
            <a:r>
              <a:rPr lang="en-US" altLang="zh-CN" b="1" dirty="0" smtClean="0"/>
              <a:t>ndroid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and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Linux.</a:t>
            </a:r>
            <a:endParaRPr lang="zh-CN" altLang="en-US" b="1" dirty="0"/>
          </a:p>
          <a:p>
            <a:pPr lvl="1"/>
            <a:r>
              <a:rPr lang="en-US" altLang="zh-CN" b="1" dirty="0"/>
              <a:t>1</a:t>
            </a:r>
            <a:r>
              <a:rPr lang="zh-CN" altLang="en-US" b="1" dirty="0"/>
              <a:t> </a:t>
            </a:r>
            <a:r>
              <a:rPr lang="en-US" altLang="zh-CN" b="1" dirty="0"/>
              <a:t>bug</a:t>
            </a:r>
            <a:r>
              <a:rPr lang="zh-CN" altLang="en-US" b="1" dirty="0"/>
              <a:t> </a:t>
            </a:r>
            <a:r>
              <a:rPr lang="en-US" altLang="zh-CN" b="1" dirty="0" smtClean="0"/>
              <a:t>only</a:t>
            </a:r>
            <a:r>
              <a:rPr lang="en-US" altLang="zh-CN" b="1" dirty="0" smtClean="0"/>
              <a:t> showed </a:t>
            </a:r>
            <a:r>
              <a:rPr lang="en-US" altLang="zh-CN" b="1" dirty="0" smtClean="0"/>
              <a:t>in</a:t>
            </a:r>
            <a:r>
              <a:rPr lang="zh-CN" altLang="en-US" b="1" dirty="0" smtClean="0"/>
              <a:t> </a:t>
            </a:r>
            <a:r>
              <a:rPr lang="en-US" altLang="zh-CN" b="1" smtClean="0"/>
              <a:t>Android.</a:t>
            </a:r>
            <a:endParaRPr kumimoji="1" lang="en-US" altLang="zh-CN" b="1" dirty="0"/>
          </a:p>
          <a:p>
            <a:pPr lvl="1">
              <a:lnSpc>
                <a:spcPct val="130000"/>
              </a:lnSpc>
            </a:pPr>
            <a:r>
              <a:rPr kumimoji="1" lang="en-US" altLang="zh-CN" b="1" dirty="0" smtClean="0"/>
              <a:t>No bug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found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in FreeBSD.</a:t>
            </a:r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1285978"/>
            <a:ext cx="6007100" cy="20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523875"/>
          </a:xfrm>
        </p:spPr>
        <p:txBody>
          <a:bodyPr>
            <a:normAutofit/>
          </a:bodyPr>
          <a:lstStyle/>
          <a:p>
            <a:r>
              <a:rPr kumimoji="1" lang="en-US" altLang="zh-CN" sz="2800" b="1" dirty="0"/>
              <a:t>T</a:t>
            </a:r>
            <a:r>
              <a:rPr kumimoji="1" lang="en-US" altLang="zh-CN" sz="2800" b="1" dirty="0" smtClean="0"/>
              <a:t>he Confirmed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Bugs</a:t>
            </a:r>
            <a:endParaRPr kumimoji="1" lang="zh-CN" altLang="en-US" sz="2800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897703"/>
              </p:ext>
            </p:extLst>
          </p:nvPr>
        </p:nvGraphicFramePr>
        <p:xfrm>
          <a:off x="644525" y="1200150"/>
          <a:ext cx="786447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440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504825"/>
          </a:xfrm>
        </p:spPr>
        <p:txBody>
          <a:bodyPr>
            <a:normAutofit fontScale="90000"/>
          </a:bodyPr>
          <a:lstStyle/>
          <a:p>
            <a:r>
              <a:rPr kumimoji="1" lang="en-US" altLang="zh-CN" sz="2800" b="1" dirty="0" smtClean="0"/>
              <a:t>Findings</a:t>
            </a:r>
            <a:endParaRPr kumimoji="1" lang="zh-CN" altLang="en-US" sz="2800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222501"/>
              </p:ext>
            </p:extLst>
          </p:nvPr>
        </p:nvGraphicFramePr>
        <p:xfrm>
          <a:off x="457200" y="1200150"/>
          <a:ext cx="847455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2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495300"/>
          </a:xfrm>
        </p:spPr>
        <p:txBody>
          <a:bodyPr>
            <a:normAutofit fontScale="90000"/>
          </a:bodyPr>
          <a:lstStyle/>
          <a:p>
            <a:r>
              <a:rPr kumimoji="1" lang="en-US" altLang="zh-CN" sz="2800" b="1" dirty="0"/>
              <a:t>Conclusion</a:t>
            </a:r>
            <a:endParaRPr kumimoji="1"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320" y="1008797"/>
            <a:ext cx="8636000" cy="3657600"/>
          </a:xfrm>
        </p:spPr>
        <p:txBody>
          <a:bodyPr/>
          <a:lstStyle/>
          <a:p>
            <a:pPr lvl="0"/>
            <a:r>
              <a:rPr kumimoji="1" lang="en-US" altLang="zh-CN" sz="2000" b="1" dirty="0"/>
              <a:t>Double </a:t>
            </a:r>
            <a:r>
              <a:rPr kumimoji="1" lang="en-US" altLang="zh-CN" sz="2000" b="1" dirty="0" smtClean="0"/>
              <a:t>fetches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occur </a:t>
            </a:r>
            <a:r>
              <a:rPr kumimoji="1" lang="en-US" altLang="zh-CN" sz="2000" b="1" dirty="0"/>
              <a:t>in operating systems and can cause bugs and vulnerabilities</a:t>
            </a:r>
            <a:r>
              <a:rPr kumimoji="1" lang="en-US" altLang="zh-CN" sz="2000" b="1" dirty="0" smtClean="0"/>
              <a:t>.</a:t>
            </a:r>
          </a:p>
          <a:p>
            <a:pPr lvl="0"/>
            <a:endParaRPr kumimoji="1" lang="en-US" altLang="zh-CN" sz="2000" b="1" dirty="0"/>
          </a:p>
          <a:p>
            <a:r>
              <a:rPr kumimoji="1" lang="en-US" altLang="zh-CN" sz="2000" b="1" dirty="0" smtClean="0"/>
              <a:t>With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static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pattern-matching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analysis,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we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analyzed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the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complete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kernel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(all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drivers)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and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categorized bug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prone scenarios.</a:t>
            </a:r>
          </a:p>
          <a:p>
            <a:endParaRPr kumimoji="1" lang="en-US" altLang="zh-CN" sz="2000" b="1" dirty="0"/>
          </a:p>
          <a:p>
            <a:pPr lvl="0"/>
            <a:r>
              <a:rPr kumimoji="1" lang="en-US" altLang="zh-CN" sz="2000" b="1" dirty="0" smtClean="0"/>
              <a:t>We </a:t>
            </a:r>
            <a:r>
              <a:rPr kumimoji="1" lang="en-US" altLang="zh-CN" sz="2000" b="1" dirty="0"/>
              <a:t>found 6 true bugs (vulnerabilities</a:t>
            </a:r>
            <a:r>
              <a:rPr kumimoji="1" lang="en-US" altLang="zh-CN" sz="2000" b="1" dirty="0" smtClean="0"/>
              <a:t>)</a:t>
            </a:r>
            <a:r>
              <a:rPr kumimoji="1" lang="zh-CN" altLang="zh-CN" sz="2000" b="1" dirty="0" smtClean="0"/>
              <a:t>,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/>
              <a:t>a</a:t>
            </a:r>
            <a:r>
              <a:rPr kumimoji="1" lang="en-US" altLang="zh-CN" sz="2000" b="1" dirty="0" smtClean="0"/>
              <a:t>ll have </a:t>
            </a:r>
            <a:r>
              <a:rPr kumimoji="1" lang="en-US" altLang="zh-CN" sz="2000" b="1" dirty="0"/>
              <a:t>been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confirmed by the maintainers and patched already</a:t>
            </a:r>
            <a:r>
              <a:rPr kumimoji="1" lang="en-US" altLang="zh-CN" sz="2000" b="1" dirty="0" smtClean="0"/>
              <a:t>.</a:t>
            </a:r>
            <a:endParaRPr lang="en-US" altLang="zh-CN" b="1" dirty="0"/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4660" y="4111427"/>
            <a:ext cx="511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/>
              <a:t>Pengfei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Wang</a:t>
            </a:r>
            <a:r>
              <a:rPr kumimoji="1" lang="zh-CN" altLang="en-US" sz="1400" b="1" dirty="0" smtClean="0"/>
              <a:t>          </a:t>
            </a:r>
            <a:r>
              <a:rPr kumimoji="1" lang="en-US" altLang="zh-CN" sz="1400" b="1" dirty="0" smtClean="0"/>
              <a:t>E-mail</a:t>
            </a:r>
            <a:r>
              <a:rPr kumimoji="1" lang="zh-CN" altLang="zh-CN" sz="1400" b="1" dirty="0" smtClean="0"/>
              <a:t>: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 smtClean="0">
                <a:solidFill>
                  <a:srgbClr val="000090"/>
                </a:solidFill>
                <a:hlinkClick r:id="rId3"/>
              </a:rPr>
              <a:t>pfwang@nudt.edu.cn</a:t>
            </a:r>
            <a:endParaRPr kumimoji="1" lang="en-US" altLang="zh-CN" sz="1400" b="1" u="sng" dirty="0">
              <a:solidFill>
                <a:srgbClr val="000090"/>
              </a:solidFill>
            </a:endParaRPr>
          </a:p>
          <a:p>
            <a:r>
              <a:rPr kumimoji="1" lang="en-US" altLang="zh-CN" sz="1400" b="1" dirty="0" smtClean="0"/>
              <a:t>National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University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of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Defense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/>
              <a:t>Technology,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China</a:t>
            </a:r>
            <a:endParaRPr kumimoji="1" lang="zh-CN" altLang="en-US" sz="1400" b="1" dirty="0"/>
          </a:p>
        </p:txBody>
      </p:sp>
      <p:pic>
        <p:nvPicPr>
          <p:cNvPr id="5" name="图片 4" descr="071021211813907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76" y="4170025"/>
            <a:ext cx="2980402" cy="4354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4660" y="4566200"/>
            <a:ext cx="511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/>
              <a:t>Jens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err="1" smtClean="0"/>
              <a:t>Krinke</a:t>
            </a:r>
            <a:r>
              <a:rPr kumimoji="1" lang="zh-CN" altLang="en-US" sz="1400" b="1" dirty="0" smtClean="0"/>
              <a:t>          </a:t>
            </a:r>
            <a:r>
              <a:rPr kumimoji="1" lang="en-US" altLang="zh-CN" sz="1400" b="1" dirty="0" smtClean="0"/>
              <a:t>E-mail: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err="1" smtClean="0">
                <a:solidFill>
                  <a:srgbClr val="000090"/>
                </a:solidFill>
                <a:hlinkClick r:id="rId3"/>
              </a:rPr>
              <a:t>j.krinke@ucl.ac.uk</a:t>
            </a:r>
            <a:endParaRPr kumimoji="1" lang="en-US" altLang="zh-CN" sz="1400" b="1" dirty="0" smtClean="0">
              <a:solidFill>
                <a:srgbClr val="000090"/>
              </a:solidFill>
            </a:endParaRPr>
          </a:p>
          <a:p>
            <a:r>
              <a:rPr kumimoji="1" lang="en-US" altLang="zh-CN" sz="1400" b="1" dirty="0" smtClean="0"/>
              <a:t>University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College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London,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UK</a:t>
            </a:r>
            <a:endParaRPr kumimoji="1" lang="zh-CN" altLang="en-US" sz="1400" b="1" dirty="0"/>
          </a:p>
        </p:txBody>
      </p:sp>
      <p:pic>
        <p:nvPicPr>
          <p:cNvPr id="7" name="图片 6" descr="CREST_logo_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32" y="4723298"/>
            <a:ext cx="1180335" cy="289997"/>
          </a:xfrm>
          <a:prstGeom prst="rect">
            <a:avLst/>
          </a:prstGeom>
        </p:spPr>
      </p:pic>
      <p:pic>
        <p:nvPicPr>
          <p:cNvPr id="8" name="图片 7" descr="ucl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96" y="4644134"/>
            <a:ext cx="1435145" cy="3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131" y="323850"/>
            <a:ext cx="8686800" cy="74295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6F6D5D"/>
                </a:solidFill>
              </a:rPr>
              <a:t>Double</a:t>
            </a:r>
            <a:r>
              <a:rPr lang="zh-CN" altLang="en-US" sz="2800" b="1" dirty="0" smtClean="0">
                <a:solidFill>
                  <a:srgbClr val="6F6D5D"/>
                </a:solidFill>
              </a:rPr>
              <a:t> </a:t>
            </a:r>
            <a:r>
              <a:rPr lang="en-US" altLang="zh-CN" sz="2800" b="1" dirty="0" smtClean="0">
                <a:solidFill>
                  <a:srgbClr val="6F6D5D"/>
                </a:solidFill>
              </a:rPr>
              <a:t>Fetch</a:t>
            </a:r>
            <a:br>
              <a:rPr lang="en-US" altLang="zh-CN" sz="2800" b="1" dirty="0" smtClean="0">
                <a:solidFill>
                  <a:srgbClr val="6F6D5D"/>
                </a:solidFill>
              </a:rPr>
            </a:br>
            <a:r>
              <a:rPr lang="en-US" altLang="zh-CN" sz="2800" b="1" dirty="0" smtClean="0">
                <a:solidFill>
                  <a:srgbClr val="6F6D5D"/>
                </a:solidFill>
              </a:rPr>
              <a:t>First Appearance</a:t>
            </a:r>
            <a:r>
              <a:rPr lang="zh-CN" altLang="en-US" sz="2800" b="1" dirty="0" smtClean="0">
                <a:solidFill>
                  <a:srgbClr val="6F6D5D"/>
                </a:solidFill>
              </a:rPr>
              <a:t> </a:t>
            </a:r>
            <a:r>
              <a:rPr lang="en-US" altLang="zh-CN" sz="2800" b="1" dirty="0" smtClean="0">
                <a:solidFill>
                  <a:srgbClr val="6F6D5D"/>
                </a:solidFill>
              </a:rPr>
              <a:t>-</a:t>
            </a:r>
            <a:r>
              <a:rPr lang="zh-CN" altLang="en-US" sz="2800" b="1" dirty="0" smtClean="0">
                <a:solidFill>
                  <a:srgbClr val="6F6D5D"/>
                </a:solidFill>
              </a:rPr>
              <a:t> </a:t>
            </a:r>
            <a:r>
              <a:rPr lang="is-IS" altLang="zh-CN" sz="2800" b="1" dirty="0" smtClean="0">
                <a:solidFill>
                  <a:srgbClr val="6F6D5D"/>
                </a:solidFill>
              </a:rPr>
              <a:t>Fermin </a:t>
            </a:r>
            <a:r>
              <a:rPr lang="is-IS" altLang="zh-CN" sz="2800" b="1" dirty="0">
                <a:solidFill>
                  <a:srgbClr val="6F6D5D"/>
                </a:solidFill>
              </a:rPr>
              <a:t>J. Serna, CVE-2008-2252</a:t>
            </a:r>
            <a:endParaRPr kumimoji="1" lang="zh-CN" altLang="en-US" sz="2800" b="1" dirty="0"/>
          </a:p>
        </p:txBody>
      </p:sp>
      <p:pic>
        <p:nvPicPr>
          <p:cNvPr id="5" name="Screen Shot 2016-10-31 at 17.19.55.png" descr="Screen Shot 2016-10-31 at 17.19.55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8933" y="1095375"/>
            <a:ext cx="6677567" cy="3971925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46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 descr="pasted-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032" y="1003662"/>
            <a:ext cx="5590868" cy="3690958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5" name="pasted-image.pdf" descr="pasted-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4932" y="1354858"/>
            <a:ext cx="5590868" cy="3788642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213032" y="384688"/>
            <a:ext cx="86868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6F6D5D"/>
                </a:solidFill>
              </a:rPr>
              <a:t>Double</a:t>
            </a:r>
            <a:r>
              <a:rPr lang="zh-CN" altLang="en-US" sz="2800" b="1" dirty="0" smtClean="0">
                <a:solidFill>
                  <a:srgbClr val="6F6D5D"/>
                </a:solidFill>
              </a:rPr>
              <a:t> </a:t>
            </a:r>
            <a:r>
              <a:rPr lang="en-US" altLang="zh-CN" sz="2800" b="1" dirty="0" smtClean="0">
                <a:solidFill>
                  <a:srgbClr val="6F6D5D"/>
                </a:solidFill>
              </a:rPr>
              <a:t>Fetch</a:t>
            </a:r>
            <a:br>
              <a:rPr lang="en-US" altLang="zh-CN" sz="2800" b="1" dirty="0" smtClean="0">
                <a:solidFill>
                  <a:srgbClr val="6F6D5D"/>
                </a:solidFill>
              </a:rPr>
            </a:br>
            <a:r>
              <a:rPr lang="en-US" altLang="zh-CN" sz="2800" b="1" dirty="0" smtClean="0">
                <a:solidFill>
                  <a:srgbClr val="6F6D5D"/>
                </a:solidFill>
              </a:rPr>
              <a:t>First Study:</a:t>
            </a:r>
            <a:r>
              <a:rPr lang="zh-CN" altLang="en-US" sz="2800" b="1" dirty="0" smtClean="0">
                <a:solidFill>
                  <a:srgbClr val="6F6D5D"/>
                </a:solidFill>
              </a:rPr>
              <a:t> </a:t>
            </a:r>
            <a:r>
              <a:rPr lang="en-US" altLang="zh-CN" sz="2800" b="1" dirty="0" err="1"/>
              <a:t>Jurczyk</a:t>
            </a:r>
            <a:r>
              <a:rPr lang="en-US" altLang="zh-CN" sz="2800" b="1" dirty="0"/>
              <a:t> &amp; </a:t>
            </a:r>
            <a:r>
              <a:rPr lang="en-US" altLang="zh-CN" sz="2800" b="1" dirty="0" err="1" smtClean="0"/>
              <a:t>Coldwind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2013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777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Shot 2016-10-31 at 17.41.08.png" descr="Screen Shot 2016-10-31 at 17.41.08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1123316"/>
            <a:ext cx="5867400" cy="3952874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43931" y="352425"/>
            <a:ext cx="86868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6F6D5D"/>
                </a:solidFill>
              </a:rPr>
              <a:t>Double</a:t>
            </a:r>
            <a:r>
              <a:rPr lang="zh-CN" altLang="en-US" sz="2800" b="1" dirty="0" smtClean="0">
                <a:solidFill>
                  <a:srgbClr val="6F6D5D"/>
                </a:solidFill>
              </a:rPr>
              <a:t> </a:t>
            </a:r>
            <a:r>
              <a:rPr lang="en-US" altLang="zh-CN" sz="2800" b="1" dirty="0" smtClean="0">
                <a:solidFill>
                  <a:srgbClr val="6F6D5D"/>
                </a:solidFill>
              </a:rPr>
              <a:t>Fetch</a:t>
            </a:r>
            <a:br>
              <a:rPr lang="en-US" altLang="zh-CN" sz="2800" b="1" dirty="0" smtClean="0">
                <a:solidFill>
                  <a:srgbClr val="6F6D5D"/>
                </a:solidFill>
              </a:rPr>
            </a:br>
            <a:r>
              <a:rPr lang="en-US" altLang="zh-CN" sz="2800" b="1" dirty="0" smtClean="0">
                <a:solidFill>
                  <a:srgbClr val="6F6D5D"/>
                </a:solidFill>
              </a:rPr>
              <a:t>Exploit</a:t>
            </a:r>
            <a:r>
              <a:rPr lang="zh-CN" altLang="en-US" sz="2800" b="1" dirty="0" smtClean="0">
                <a:solidFill>
                  <a:srgbClr val="6F6D5D"/>
                </a:solidFill>
              </a:rPr>
              <a:t> </a:t>
            </a:r>
            <a:r>
              <a:rPr lang="en-US" altLang="zh-CN" sz="2800" b="1" dirty="0" smtClean="0">
                <a:solidFill>
                  <a:srgbClr val="6F6D5D"/>
                </a:solidFill>
              </a:rPr>
              <a:t>Instructions</a:t>
            </a:r>
            <a:r>
              <a:rPr lang="zh-CN" altLang="en-US" sz="2800" b="1" dirty="0" smtClean="0">
                <a:solidFill>
                  <a:srgbClr val="6F6D5D"/>
                </a:solidFill>
              </a:rPr>
              <a:t> </a:t>
            </a:r>
            <a:r>
              <a:rPr lang="en-US" altLang="zh-CN" sz="2800" b="1" dirty="0"/>
              <a:t>on </a:t>
            </a:r>
            <a:r>
              <a:rPr lang="en-US" altLang="zh-CN" sz="2800" b="1" dirty="0" err="1" smtClean="0"/>
              <a:t>GitHub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2016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836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b="1" dirty="0"/>
              <a:t>Double Fetch Vulnerabilities Today:</a:t>
            </a:r>
            <a:br>
              <a:rPr lang="en-US" altLang="zh-CN" sz="2800" b="1" dirty="0"/>
            </a:br>
            <a:r>
              <a:rPr lang="en-US" altLang="zh-CN" sz="2800" b="1" dirty="0"/>
              <a:t>Where are they</a:t>
            </a:r>
            <a:r>
              <a:rPr lang="en-US" altLang="zh-CN" sz="2800" b="1" dirty="0">
                <a:latin typeface="+mj-ea"/>
              </a:rPr>
              <a:t>?</a:t>
            </a:r>
            <a:endParaRPr kumimoji="1" lang="zh-CN" altLang="en-US" sz="2800" b="1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457575"/>
            <a:ext cx="8229600" cy="1400175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b="1" dirty="0" smtClean="0"/>
              <a:t>Linux had double fetch vulnerabilities,</a:t>
            </a:r>
            <a:br>
              <a:rPr lang="en-US" altLang="zh-CN" b="1" dirty="0" smtClean="0"/>
            </a:br>
            <a:r>
              <a:rPr lang="en-US" altLang="zh-CN" b="1" dirty="0" smtClean="0"/>
              <a:t>but no dedicated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audit has been done.</a:t>
            </a:r>
          </a:p>
          <a:p>
            <a:endParaRPr lang="en-US" altLang="zh-CN" b="1" dirty="0" smtClean="0"/>
          </a:p>
          <a:p>
            <a:r>
              <a:rPr lang="en-US" altLang="zh-CN" b="1" dirty="0" smtClean="0"/>
              <a:t>We need a static analysis to cover the </a:t>
            </a:r>
            <a:br>
              <a:rPr lang="en-US" altLang="zh-CN" b="1" dirty="0" smtClean="0"/>
            </a:br>
            <a:r>
              <a:rPr lang="en-US" altLang="zh-CN" b="1" dirty="0" smtClean="0"/>
              <a:t>complete kernel including all drivers(44%).</a:t>
            </a:r>
          </a:p>
          <a:p>
            <a:endParaRPr kumimoji="1"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862897527"/>
              </p:ext>
            </p:extLst>
          </p:nvPr>
        </p:nvGraphicFramePr>
        <p:xfrm>
          <a:off x="698500" y="1419225"/>
          <a:ext cx="7632700" cy="180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61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409575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Operating Systems:</a:t>
            </a:r>
            <a:br>
              <a:rPr lang="en-US" altLang="zh-CN" sz="2800" b="1" dirty="0"/>
            </a:br>
            <a:r>
              <a:rPr lang="en-US" altLang="zh-CN" sz="2800" b="1" dirty="0"/>
              <a:t>Separate Address Spaces</a:t>
            </a:r>
            <a:endParaRPr kumimoji="1" lang="zh-CN" altLang="en-US" sz="2800" b="1" dirty="0"/>
          </a:p>
        </p:txBody>
      </p:sp>
      <p:sp>
        <p:nvSpPr>
          <p:cNvPr id="4" name="圆角矩形 3"/>
          <p:cNvSpPr/>
          <p:nvPr/>
        </p:nvSpPr>
        <p:spPr>
          <a:xfrm>
            <a:off x="565361" y="1619559"/>
            <a:ext cx="3556363" cy="7115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/>
              <a:t>Kernel</a:t>
            </a:r>
            <a:endParaRPr kumimoji="1" lang="zh-CN" altLang="en-US" sz="2400" b="1" dirty="0"/>
          </a:p>
        </p:txBody>
      </p:sp>
      <p:sp>
        <p:nvSpPr>
          <p:cNvPr id="5" name="圆角矩形 4"/>
          <p:cNvSpPr/>
          <p:nvPr/>
        </p:nvSpPr>
        <p:spPr>
          <a:xfrm>
            <a:off x="565361" y="2776432"/>
            <a:ext cx="947455" cy="11793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User</a:t>
            </a:r>
          </a:p>
          <a:p>
            <a:pPr algn="ctr"/>
            <a:r>
              <a:rPr kumimoji="1" lang="en-US" altLang="zh-CN" sz="1400" b="1" dirty="0" smtClean="0"/>
              <a:t>Space</a:t>
            </a:r>
            <a:endParaRPr kumimoji="1" lang="zh-CN" altLang="en-US" sz="1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630258" y="3074087"/>
            <a:ext cx="71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s-IS" altLang="zh-CN" sz="2800" b="1" dirty="0" smtClean="0"/>
              <a:t>…</a:t>
            </a:r>
            <a:endParaRPr kumimoji="1" lang="zh-CN" altLang="en-US" sz="2800" b="1" dirty="0"/>
          </a:p>
        </p:txBody>
      </p:sp>
      <p:sp>
        <p:nvSpPr>
          <p:cNvPr id="10" name="圆角矩形 9"/>
          <p:cNvSpPr/>
          <p:nvPr/>
        </p:nvSpPr>
        <p:spPr>
          <a:xfrm>
            <a:off x="1619303" y="2776432"/>
            <a:ext cx="947455" cy="11793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User</a:t>
            </a:r>
          </a:p>
          <a:p>
            <a:pPr algn="ctr"/>
            <a:r>
              <a:rPr kumimoji="1" lang="en-US" altLang="zh-CN" sz="1400" b="1" dirty="0" smtClean="0"/>
              <a:t>Space</a:t>
            </a:r>
            <a:endParaRPr kumimoji="1" lang="zh-CN" altLang="en-US" sz="1400" b="1" dirty="0"/>
          </a:p>
        </p:txBody>
      </p:sp>
      <p:sp>
        <p:nvSpPr>
          <p:cNvPr id="11" name="圆角矩形 10"/>
          <p:cNvSpPr/>
          <p:nvPr/>
        </p:nvSpPr>
        <p:spPr>
          <a:xfrm>
            <a:off x="3174268" y="2776432"/>
            <a:ext cx="947455" cy="11793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User</a:t>
            </a:r>
          </a:p>
          <a:p>
            <a:pPr algn="ctr"/>
            <a:r>
              <a:rPr kumimoji="1" lang="en-US" altLang="zh-CN" sz="1400" b="1" dirty="0" smtClean="0"/>
              <a:t>Space</a:t>
            </a:r>
            <a:endParaRPr kumimoji="1" lang="zh-CN" altLang="en-US" sz="1400" b="1" dirty="0"/>
          </a:p>
        </p:txBody>
      </p:sp>
      <p:cxnSp>
        <p:nvCxnSpPr>
          <p:cNvPr id="13" name="直线箭头连接符 12"/>
          <p:cNvCxnSpPr/>
          <p:nvPr/>
        </p:nvCxnSpPr>
        <p:spPr>
          <a:xfrm>
            <a:off x="2048072" y="2357333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/>
          <p:nvPr/>
        </p:nvCxnSpPr>
        <p:spPr>
          <a:xfrm>
            <a:off x="1016000" y="2357333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>
            <a:off x="3657600" y="2357333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15"/>
          <p:cNvSpPr>
            <a:spLocks noGrp="1"/>
          </p:cNvSpPr>
          <p:nvPr>
            <p:ph idx="1"/>
          </p:nvPr>
        </p:nvSpPr>
        <p:spPr>
          <a:xfrm>
            <a:off x="4521200" y="1479581"/>
            <a:ext cx="4508500" cy="266990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Each user process has its own virtual memory </a:t>
            </a:r>
            <a:r>
              <a:rPr lang="en-US" altLang="zh-CN" dirty="0" smtClean="0"/>
              <a:t>space</a:t>
            </a:r>
          </a:p>
          <a:p>
            <a:endParaRPr lang="en-US" altLang="zh-CN" dirty="0"/>
          </a:p>
          <a:p>
            <a:r>
              <a:rPr lang="en-US" altLang="zh-CN" dirty="0"/>
              <a:t>User spaces are </a:t>
            </a:r>
            <a:r>
              <a:rPr lang="en-US" altLang="zh-CN" dirty="0" smtClean="0"/>
              <a:t>isolated.</a:t>
            </a:r>
          </a:p>
          <a:p>
            <a:endParaRPr lang="en-US" altLang="zh-CN" dirty="0"/>
          </a:p>
          <a:p>
            <a:r>
              <a:rPr lang="en-US" altLang="zh-CN" dirty="0"/>
              <a:t>Only the kernel can access all user </a:t>
            </a:r>
            <a:r>
              <a:rPr lang="en-US" altLang="zh-CN" dirty="0" smtClean="0"/>
              <a:t>spaces.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393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b="1" dirty="0"/>
              <a:t>Operating Systems:</a:t>
            </a:r>
            <a:br>
              <a:rPr lang="en-US" altLang="zh-CN" sz="2800" b="1" dirty="0"/>
            </a:br>
            <a:r>
              <a:rPr lang="en-US" altLang="zh-CN" sz="2800" b="1" dirty="0"/>
              <a:t>System Call Interface</a:t>
            </a:r>
            <a:endParaRPr kumimoji="1"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55900" y="1485900"/>
            <a:ext cx="5930900" cy="3267075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4B5A60"/>
              </a:buClr>
            </a:pPr>
            <a:r>
              <a:rPr lang="en-US" altLang="zh-CN" dirty="0" smtClean="0"/>
              <a:t>Fundamental </a:t>
            </a:r>
            <a:r>
              <a:rPr lang="en-US" altLang="zh-CN" dirty="0"/>
              <a:t>Interface between application and </a:t>
            </a:r>
            <a:r>
              <a:rPr lang="en-US" altLang="zh-CN" dirty="0" smtClean="0"/>
              <a:t>kernel</a:t>
            </a:r>
          </a:p>
          <a:p>
            <a:pPr lvl="0">
              <a:buClr>
                <a:srgbClr val="4B5A60"/>
              </a:buClr>
            </a:pPr>
            <a:endParaRPr lang="en-US" altLang="zh-CN" dirty="0"/>
          </a:p>
          <a:p>
            <a:pPr lvl="0">
              <a:buClr>
                <a:srgbClr val="4B5A60"/>
              </a:buClr>
            </a:pPr>
            <a:r>
              <a:rPr lang="en-US" altLang="zh-CN" dirty="0" smtClean="0"/>
              <a:t>Arguments </a:t>
            </a:r>
            <a:r>
              <a:rPr lang="en-US" altLang="zh-CN" dirty="0"/>
              <a:t>are copied </a:t>
            </a:r>
          </a:p>
          <a:p>
            <a:pPr lvl="1"/>
            <a:r>
              <a:rPr lang="en-US" altLang="zh-CN" dirty="0"/>
              <a:t>either directly or </a:t>
            </a:r>
          </a:p>
          <a:p>
            <a:pPr lvl="1"/>
            <a:r>
              <a:rPr lang="en-US" altLang="zh-CN" dirty="0"/>
              <a:t>as pointers to data </a:t>
            </a:r>
            <a:r>
              <a:rPr lang="en-US" altLang="zh-CN" dirty="0" smtClean="0"/>
              <a:t>structures</a:t>
            </a:r>
          </a:p>
          <a:p>
            <a:endParaRPr lang="en-US" altLang="zh-CN" dirty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kernel cannot trust any data coming from the application!</a:t>
            </a:r>
          </a:p>
          <a:p>
            <a:endParaRPr kumimoji="1"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742950" y="1371909"/>
            <a:ext cx="1587500" cy="7115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/>
              <a:t>Kernel</a:t>
            </a:r>
            <a:endParaRPr kumimoji="1" lang="zh-CN" altLang="en-US" sz="2400" b="1" dirty="0"/>
          </a:p>
        </p:txBody>
      </p:sp>
      <p:sp>
        <p:nvSpPr>
          <p:cNvPr id="5" name="圆角矩形 4"/>
          <p:cNvSpPr/>
          <p:nvPr/>
        </p:nvSpPr>
        <p:spPr>
          <a:xfrm>
            <a:off x="1062973" y="3705225"/>
            <a:ext cx="947455" cy="885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 smtClean="0"/>
              <a:t>User</a:t>
            </a:r>
          </a:p>
          <a:p>
            <a:pPr algn="ctr"/>
            <a:r>
              <a:rPr kumimoji="1" lang="en-US" altLang="zh-CN" sz="1600" b="1" dirty="0" smtClean="0"/>
              <a:t>Space</a:t>
            </a:r>
            <a:endParaRPr kumimoji="1" lang="zh-CN" altLang="en-US" sz="1600" b="1" dirty="0"/>
          </a:p>
        </p:txBody>
      </p:sp>
      <p:cxnSp>
        <p:nvCxnSpPr>
          <p:cNvPr id="10" name="直线箭头连接符 9"/>
          <p:cNvCxnSpPr/>
          <p:nvPr/>
        </p:nvCxnSpPr>
        <p:spPr>
          <a:xfrm>
            <a:off x="1536700" y="2147783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>
            <a:off x="1536700" y="3214583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56936" y="2657475"/>
            <a:ext cx="1159528" cy="466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 smtClean="0"/>
              <a:t>Syscall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4765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457200"/>
          </a:xfrm>
        </p:spPr>
        <p:txBody>
          <a:bodyPr>
            <a:normAutofit fontScale="90000"/>
          </a:bodyPr>
          <a:lstStyle/>
          <a:p>
            <a:r>
              <a:rPr kumimoji="1" lang="en-US" altLang="zh-CN" sz="2800" b="1" dirty="0"/>
              <a:t>Anatomy </a:t>
            </a:r>
            <a:r>
              <a:rPr lang="en-US" altLang="zh-CN" sz="2800" b="1" dirty="0" smtClean="0"/>
              <a:t>of </a:t>
            </a:r>
            <a:r>
              <a:rPr lang="en-US" altLang="zh-CN" sz="2800" b="1" dirty="0"/>
              <a:t>a Double Fetch</a:t>
            </a:r>
            <a:endParaRPr kumimoji="1" lang="zh-CN" altLang="en-US" sz="2800" b="1" dirty="0"/>
          </a:p>
        </p:txBody>
      </p:sp>
      <p:pic>
        <p:nvPicPr>
          <p:cNvPr id="24" name="bomb.png" descr="bom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1834" y="411749"/>
            <a:ext cx="1574801" cy="1574801"/>
          </a:xfrm>
          <a:prstGeom prst="rect">
            <a:avLst/>
          </a:prstGeom>
        </p:spPr>
      </p:pic>
      <p:pic>
        <p:nvPicPr>
          <p:cNvPr id="2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6624" y="1222428"/>
            <a:ext cx="9109673" cy="3296444"/>
          </a:xfrm>
          <a:prstGeom prst="rect">
            <a:avLst/>
          </a:prstGeom>
        </p:spPr>
      </p:pic>
      <p:pic>
        <p:nvPicPr>
          <p:cNvPr id="26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12291" y="2986914"/>
            <a:ext cx="779658" cy="615520"/>
          </a:xfrm>
          <a:prstGeom prst="rect">
            <a:avLst/>
          </a:prstGeom>
        </p:spPr>
      </p:pic>
      <p:pic>
        <p:nvPicPr>
          <p:cNvPr id="27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976" y="1304497"/>
            <a:ext cx="2393683" cy="3214375"/>
          </a:xfrm>
          <a:prstGeom prst="rect">
            <a:avLst/>
          </a:prstGeom>
        </p:spPr>
      </p:pic>
      <p:pic>
        <p:nvPicPr>
          <p:cNvPr id="28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88267" y="1304497"/>
            <a:ext cx="2393684" cy="1737131"/>
          </a:xfrm>
          <a:prstGeom prst="rect">
            <a:avLst/>
          </a:prstGeom>
        </p:spPr>
      </p:pic>
      <p:pic>
        <p:nvPicPr>
          <p:cNvPr id="29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20398" y="1461797"/>
            <a:ext cx="2133798" cy="164139"/>
          </a:xfrm>
          <a:prstGeom prst="rect">
            <a:avLst/>
          </a:prstGeom>
        </p:spPr>
      </p:pic>
      <p:pic>
        <p:nvPicPr>
          <p:cNvPr id="30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18782" y="3212604"/>
            <a:ext cx="4349664" cy="1696096"/>
          </a:xfrm>
          <a:prstGeom prst="rect">
            <a:avLst/>
          </a:prstGeom>
        </p:spPr>
      </p:pic>
      <p:pic>
        <p:nvPicPr>
          <p:cNvPr id="31" name="pasted-image.pdf" descr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00453" y="1304497"/>
            <a:ext cx="4089779" cy="1764487"/>
          </a:xfrm>
          <a:prstGeom prst="rect">
            <a:avLst/>
          </a:prstGeom>
        </p:spPr>
      </p:pic>
      <p:sp>
        <p:nvSpPr>
          <p:cNvPr id="32" name="2048"/>
          <p:cNvSpPr txBox="1"/>
          <p:nvPr/>
        </p:nvSpPr>
        <p:spPr>
          <a:xfrm>
            <a:off x="3650440" y="2938691"/>
            <a:ext cx="752848" cy="45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dirty="0">
                <a:solidFill>
                  <a:srgbClr val="FF0000"/>
                </a:solidFill>
              </a:rPr>
              <a:t>2048</a:t>
            </a:r>
          </a:p>
        </p:txBody>
      </p:sp>
      <p:sp>
        <p:nvSpPr>
          <p:cNvPr id="33" name="32"/>
          <p:cNvSpPr txBox="1"/>
          <p:nvPr/>
        </p:nvSpPr>
        <p:spPr>
          <a:xfrm>
            <a:off x="3746134" y="2938691"/>
            <a:ext cx="459861" cy="45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53136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dvAuto="0"/>
      <p:bldP spid="25" grpId="0" animBg="1" advAuto="0"/>
      <p:bldP spid="26" grpId="0" animBg="1" advAuto="0"/>
      <p:bldP spid="27" grpId="0" animBg="1" advAuto="0"/>
      <p:bldP spid="28" grpId="0" animBg="1" advAuto="0"/>
      <p:bldP spid="29" grpId="0" animBg="1" advAuto="0"/>
      <p:bldP spid="30" grpId="0" animBg="1" advAuto="0"/>
      <p:bldP spid="31" grpId="0" animBg="1" advAuto="0"/>
      <p:bldP spid="32" grpId="0" animBg="1" advAuto="0"/>
      <p:bldP spid="33" grpId="0" animBg="1" advAuto="0"/>
      <p:bldP spid="33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首都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清晰.thmx</Template>
  <TotalTime>15530</TotalTime>
  <Words>2104</Words>
  <Application>Microsoft Macintosh PowerPoint</Application>
  <PresentationFormat>全屏显示(16:9)</PresentationFormat>
  <Paragraphs>292</Paragraphs>
  <Slides>24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Clarity</vt:lpstr>
      <vt:lpstr>PowerPoint 演示文稿</vt:lpstr>
      <vt:lpstr>OUTLINE</vt:lpstr>
      <vt:lpstr>Double Fetch First Appearance - Fermin J. Serna, CVE-2008-2252</vt:lpstr>
      <vt:lpstr>PowerPoint 演示文稿</vt:lpstr>
      <vt:lpstr>PowerPoint 演示文稿</vt:lpstr>
      <vt:lpstr>Double Fetch Vulnerabilities Today: Where are they?</vt:lpstr>
      <vt:lpstr>Operating Systems: Separate Address Spaces</vt:lpstr>
      <vt:lpstr>Operating Systems: System Call Interface</vt:lpstr>
      <vt:lpstr>Anatomy of a Double Fetch</vt:lpstr>
      <vt:lpstr>Transfer Functions in Linux</vt:lpstr>
      <vt:lpstr>Double-fetch bug in Linux (CVE-2016-5728)</vt:lpstr>
      <vt:lpstr>Static Pattern-Based Approach</vt:lpstr>
      <vt:lpstr>Pattern-based Double Fetch Analysis</vt:lpstr>
      <vt:lpstr>Pattern-based Double Fetch Analysis</vt:lpstr>
      <vt:lpstr>Manual Analysis</vt:lpstr>
      <vt:lpstr>Categorization – Size Checking, Type Selection</vt:lpstr>
      <vt:lpstr>Categorization – Shallow Copy</vt:lpstr>
      <vt:lpstr>Refined Double Fetch Detection</vt:lpstr>
      <vt:lpstr>Results and Findings</vt:lpstr>
      <vt:lpstr>Evaluation - Basic Double Fetch Analysis</vt:lpstr>
      <vt:lpstr>Evaluation – Refined Detection</vt:lpstr>
      <vt:lpstr>The Confirmed Bugs</vt:lpstr>
      <vt:lpstr>Findings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Double-Fetch Situations turn into Double-Fetch vulnerabilities:   </dc:title>
  <dc:creator>Pengfei Wang</dc:creator>
  <cp:lastModifiedBy>Pengfei Wang</cp:lastModifiedBy>
  <cp:revision>364</cp:revision>
  <dcterms:created xsi:type="dcterms:W3CDTF">2016-08-10T09:15:06Z</dcterms:created>
  <dcterms:modified xsi:type="dcterms:W3CDTF">2017-08-13T09:48:57Z</dcterms:modified>
</cp:coreProperties>
</file>